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262" r:id="rId1"/>
  </p:sldMasterIdLst>
  <p:notesMasterIdLst>
    <p:notesMasterId r:id="rId9"/>
  </p:notesMasterIdLst>
  <p:handoutMasterIdLst>
    <p:handoutMasterId r:id="rId10"/>
  </p:handoutMasterIdLst>
  <p:sldIdLst>
    <p:sldId id="478" r:id="rId2"/>
    <p:sldId id="405" r:id="rId3"/>
    <p:sldId id="487" r:id="rId4"/>
    <p:sldId id="485" r:id="rId5"/>
    <p:sldId id="486" r:id="rId6"/>
    <p:sldId id="484" r:id="rId7"/>
    <p:sldId id="483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96DD738-F5F4-4265-BE6F-4F3B004445F5}">
          <p14:sldIdLst>
            <p14:sldId id="478"/>
            <p14:sldId id="405"/>
            <p14:sldId id="487"/>
            <p14:sldId id="485"/>
            <p14:sldId id="486"/>
            <p14:sldId id="484"/>
            <p14:sldId id="4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mily Sargent" initials="" lastIdx="3" clrIdx="0"/>
  <p:cmAuthor id="1" name="Sue Snider" initials="SS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0504D"/>
    <a:srgbClr val="BBCF8D"/>
    <a:srgbClr val="C8D8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2" autoAdjust="0"/>
    <p:restoredTop sz="77889" autoAdjust="0"/>
  </p:normalViewPr>
  <p:slideViewPr>
    <p:cSldViewPr snapToGrid="0" snapToObjects="1">
      <p:cViewPr varScale="1">
        <p:scale>
          <a:sx n="67" d="100"/>
          <a:sy n="67" d="100"/>
        </p:scale>
        <p:origin x="181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-2654"/>
    </p:cViewPr>
  </p:sorterViewPr>
  <p:notesViewPr>
    <p:cSldViewPr snapToGrid="0" snapToObjects="1">
      <p:cViewPr>
        <p:scale>
          <a:sx n="150" d="100"/>
          <a:sy n="150" d="100"/>
        </p:scale>
        <p:origin x="394" y="-2515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EB952C-A354-4DD6-91B5-F11B4DDFFAE8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7AC0A-BB33-4638-A29A-F56EA7C72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4782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7840" cy="464820"/>
          </a:xfrm>
          <a:prstGeom prst="rect">
            <a:avLst/>
          </a:prstGeom>
        </p:spPr>
        <p:txBody>
          <a:bodyPr vert="horz" lIns="93931" tIns="46965" rIns="93931" bIns="4696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2"/>
            <a:ext cx="3037840" cy="464820"/>
          </a:xfrm>
          <a:prstGeom prst="rect">
            <a:avLst/>
          </a:prstGeom>
        </p:spPr>
        <p:txBody>
          <a:bodyPr vert="horz" lIns="93931" tIns="46965" rIns="93931" bIns="46965" rtlCol="0"/>
          <a:lstStyle>
            <a:lvl1pPr algn="r">
              <a:defRPr sz="1200"/>
            </a:lvl1pPr>
          </a:lstStyle>
          <a:p>
            <a:fld id="{B781554C-1B69-824E-9F91-A498A76650E6}" type="datetimeFigureOut">
              <a:rPr lang="en-US" smtClean="0"/>
              <a:t>10/15/2020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1" tIns="46965" rIns="93931" bIns="4696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2"/>
            <a:ext cx="5608320" cy="4183380"/>
          </a:xfrm>
          <a:prstGeom prst="rect">
            <a:avLst/>
          </a:prstGeom>
        </p:spPr>
        <p:txBody>
          <a:bodyPr vert="horz" lIns="93931" tIns="46965" rIns="93931" bIns="4696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4820"/>
          </a:xfrm>
          <a:prstGeom prst="rect">
            <a:avLst/>
          </a:prstGeom>
        </p:spPr>
        <p:txBody>
          <a:bodyPr vert="horz" lIns="93931" tIns="46965" rIns="93931" bIns="4696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931" tIns="46965" rIns="93931" bIns="46965" rtlCol="0" anchor="b"/>
          <a:lstStyle>
            <a:lvl1pPr algn="r">
              <a:defRPr sz="1200"/>
            </a:lvl1pPr>
          </a:lstStyle>
          <a:p>
            <a:fld id="{302019F1-AF5C-D941-AE6C-E8707E96CE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340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86F0D-B990-8B4D-91A4-ED8C9F386DB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526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86F0D-B990-8B4D-91A4-ED8C9F386DB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080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69652">
              <a:defRPr/>
            </a:pPr>
            <a:endParaRPr lang="en-US" b="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86F0D-B990-8B4D-91A4-ED8C9F386DB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807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69652">
              <a:defRPr/>
            </a:pPr>
            <a:endParaRPr lang="en-US" b="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86F0D-B990-8B4D-91A4-ED8C9F386DB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5859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69652">
              <a:defRPr/>
            </a:pPr>
            <a:endParaRPr lang="en-US" b="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86F0D-B990-8B4D-91A4-ED8C9F386DB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637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</a:bodyPr>
          <a:lstStyle>
            <a:lvl1pPr algn="l" rtl="0">
              <a:spcBef>
                <a:spcPct val="0"/>
              </a:spcBef>
              <a:buNone/>
              <a:defRPr sz="3600" b="1" cap="none" spc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l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46655BB-7A31-44B7-805A-B45C82CCD1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417576"/>
          </a:xfrm>
          <a:prstGeom prst="rect">
            <a:avLst/>
          </a:prstGeom>
          <a:solidFill>
            <a:srgbClr val="045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397764"/>
            <a:ext cx="9144000" cy="208788"/>
          </a:xfrm>
          <a:prstGeom prst="rect">
            <a:avLst/>
          </a:prstGeom>
          <a:solidFill>
            <a:srgbClr val="BF2B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590800" y="6356350"/>
            <a:ext cx="3962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b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94938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>
                <a:solidFill>
                  <a:srgbClr val="0457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 sz="2200"/>
            </a:lvl1pPr>
            <a:lvl2pPr>
              <a:spcBef>
                <a:spcPts val="1200"/>
              </a:spcBef>
              <a:defRPr sz="2200"/>
            </a:lvl2pPr>
            <a:lvl3pPr>
              <a:spcBef>
                <a:spcPts val="1200"/>
              </a:spcBef>
              <a:defRPr sz="2200"/>
            </a:lvl3pPr>
            <a:lvl4pPr>
              <a:spcBef>
                <a:spcPts val="1200"/>
              </a:spcBef>
              <a:defRPr sz="2200"/>
            </a:lvl4pPr>
            <a:lvl5pPr>
              <a:spcBef>
                <a:spcPts val="1200"/>
              </a:spcBef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356350"/>
            <a:ext cx="3962400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0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1EB7194-1290-49C3-8E5E-54F138F97C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699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828801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590800" y="6356350"/>
            <a:ext cx="3962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b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sz="1000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207F23A-F2DE-4895-BB2F-52EF1E56505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417576"/>
          </a:xfrm>
          <a:prstGeom prst="rect">
            <a:avLst/>
          </a:prstGeom>
          <a:solidFill>
            <a:srgbClr val="0457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397764"/>
            <a:ext cx="9144000" cy="208788"/>
          </a:xfrm>
          <a:prstGeom prst="rect">
            <a:avLst/>
          </a:prstGeom>
          <a:solidFill>
            <a:srgbClr val="BF2B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40842811-05AE-47B4-8319-3A88CBD58B0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049" y="5761607"/>
            <a:ext cx="1708951" cy="1708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48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63" r:id="rId1"/>
    <p:sldLayoutId id="2147485264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0457A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1200"/>
        </a:spcBef>
        <a:spcAft>
          <a:spcPct val="0"/>
        </a:spcAft>
        <a:buClr>
          <a:srgbClr val="0054A4"/>
        </a:buClr>
        <a:buSzPct val="95000"/>
        <a:buFont typeface="Wingdings 2" pitchFamily="18" charset="2"/>
        <a:buChar char=""/>
        <a:defRPr sz="220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39763" indent="-246063" algn="l" rtl="0" eaLnBrk="0" fontAlgn="base" hangingPunct="0">
        <a:spcBef>
          <a:spcPts val="12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20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-246063" algn="l" rtl="0" eaLnBrk="0" fontAlgn="base" hangingPunct="0">
        <a:spcBef>
          <a:spcPts val="12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20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87450" indent="-209550" algn="l" rtl="0" eaLnBrk="0" fontAlgn="base" hangingPunct="0">
        <a:spcBef>
          <a:spcPts val="1200"/>
        </a:spcBef>
        <a:spcAft>
          <a:spcPct val="0"/>
        </a:spcAft>
        <a:buClr>
          <a:srgbClr val="0054A4"/>
        </a:buClr>
        <a:buSzPct val="65000"/>
        <a:buFont typeface="Wingdings 2" pitchFamily="18" charset="2"/>
        <a:buChar char=""/>
        <a:defRPr sz="220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462088" indent="-209550" algn="l" rtl="0" eaLnBrk="0" fontAlgn="base" hangingPunct="0">
        <a:spcBef>
          <a:spcPts val="1200"/>
        </a:spcBef>
        <a:spcAft>
          <a:spcPct val="0"/>
        </a:spcAft>
        <a:buClr>
          <a:srgbClr val="0054A4"/>
        </a:buClr>
        <a:buSzPct val="65000"/>
        <a:buFont typeface="Wingdings 2" pitchFamily="18" charset="2"/>
        <a:buChar char=""/>
        <a:defRPr sz="220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1359" y="4205231"/>
            <a:ext cx="7851648" cy="1132949"/>
          </a:xfrm>
        </p:spPr>
        <p:txBody>
          <a:bodyPr>
            <a:noAutofit/>
          </a:bodyPr>
          <a:lstStyle/>
          <a:p>
            <a:pPr algn="ctr"/>
            <a:r>
              <a:rPr lang="en-US" sz="4000">
                <a:ln>
                  <a:solidFill>
                    <a:schemeClr val="tx2"/>
                  </a:solidFill>
                </a:ln>
                <a:solidFill>
                  <a:schemeClr val="accent2"/>
                </a:solidFill>
                <a:latin typeface="Garamond" panose="02020404030301010803" pitchFamily="18" charset="0"/>
              </a:rPr>
              <a:t>Project Title</a:t>
            </a:r>
            <a:endParaRPr lang="en-US" dirty="0">
              <a:ln>
                <a:solidFill>
                  <a:schemeClr val="tx2"/>
                </a:solidFill>
              </a:ln>
              <a:solidFill>
                <a:schemeClr val="accent2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1359" y="6475174"/>
            <a:ext cx="7854696" cy="382826"/>
          </a:xfrm>
        </p:spPr>
        <p:txBody>
          <a:bodyPr>
            <a:normAutofit/>
          </a:bodyPr>
          <a:lstStyle/>
          <a:p>
            <a:pPr algn="ctr"/>
            <a:r>
              <a:rPr lang="en-US" sz="1400" b="1" i="1" dirty="0">
                <a:solidFill>
                  <a:schemeClr val="accent1"/>
                </a:solidFill>
                <a:latin typeface="+mn-lt"/>
              </a:rPr>
              <a:t>Inter</a:t>
            </a:r>
            <a:r>
              <a:rPr lang="en-US" sz="1400" b="1" i="1" dirty="0">
                <a:solidFill>
                  <a:srgbClr val="1940C9"/>
                </a:solidFill>
                <a:latin typeface="+mn-lt"/>
              </a:rPr>
              <a:t>JURISDICTIONAL</a:t>
            </a:r>
            <a:r>
              <a:rPr lang="en-US" sz="1400" b="1" i="1" dirty="0">
                <a:solidFill>
                  <a:schemeClr val="accent1"/>
                </a:solidFill>
                <a:latin typeface="+mn-lt"/>
              </a:rPr>
              <a:t> | Inter</a:t>
            </a:r>
            <a:r>
              <a:rPr lang="en-US" sz="1400" b="1" i="1" dirty="0">
                <a:solidFill>
                  <a:srgbClr val="1940C9"/>
                </a:solidFill>
                <a:latin typeface="+mn-lt"/>
              </a:rPr>
              <a:t>DISCIPLINARY</a:t>
            </a:r>
            <a:r>
              <a:rPr lang="en-US" sz="1400" b="1" i="1" dirty="0">
                <a:solidFill>
                  <a:schemeClr val="accent1"/>
                </a:solidFill>
                <a:latin typeface="+mn-lt"/>
              </a:rPr>
              <a:t> | Inter</a:t>
            </a:r>
            <a:r>
              <a:rPr lang="en-US" sz="1400" b="1" i="1" dirty="0">
                <a:solidFill>
                  <a:srgbClr val="1940C9"/>
                </a:solidFill>
                <a:latin typeface="+mn-lt"/>
              </a:rPr>
              <a:t>OPERABLE</a:t>
            </a:r>
            <a:endParaRPr lang="en-US" sz="1400" dirty="0">
              <a:solidFill>
                <a:srgbClr val="1940C9"/>
              </a:solidFill>
              <a:latin typeface="+mn-lt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4E1146-D9D0-47D8-A90F-663FE4DBC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7AC363BB-1CFE-438D-8BE9-DCBDB2A2E4A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147" y="1635146"/>
            <a:ext cx="8407706" cy="2803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629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schemeClr val="bg1">
                <a:shade val="90000"/>
                <a:satMod val="150000"/>
              </a:schemeClr>
              <a:schemeClr val="bg1">
                <a:tint val="88000"/>
                <a:satMod val="150000"/>
              </a:schemeClr>
            </a:duotone>
          </a:blip>
          <a:tile tx="0" ty="0" sx="65000" sy="65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9129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Garamond" panose="02020404030301010803" pitchFamily="18" charset="0"/>
                <a:cs typeface="Century Gothic"/>
              </a:rPr>
              <a:t>Overview – What will be accomplished and how?</a:t>
            </a:r>
            <a:endParaRPr lang="en-US" sz="3200" b="1" dirty="0">
              <a:solidFill>
                <a:schemeClr val="tx1"/>
              </a:solidFill>
              <a:latin typeface="Garamond" panose="02020404030301010803" pitchFamily="18" charset="0"/>
              <a:cs typeface="Century Gothic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9063"/>
            <a:ext cx="7799033" cy="4763361"/>
          </a:xfrm>
        </p:spPr>
        <p:txBody>
          <a:bodyPr>
            <a:normAutofit fontScale="92500" lnSpcReduction="10000"/>
          </a:bodyPr>
          <a:lstStyle/>
          <a:p>
            <a:pPr marL="0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rgbClr val="BF2F38"/>
                </a:solidFill>
                <a:latin typeface="+mn-lt"/>
              </a:rPr>
              <a:t>Title</a:t>
            </a:r>
          </a:p>
          <a:p>
            <a:pPr marL="228600" lvl="2" indent="-245745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Bullet</a:t>
            </a:r>
          </a:p>
          <a:p>
            <a:pPr marL="501650" lvl="3">
              <a:spcBef>
                <a:spcPts val="600"/>
              </a:spcBef>
              <a:spcAft>
                <a:spcPts val="600"/>
              </a:spcAft>
              <a:buClr>
                <a:srgbClr val="BF2F38"/>
              </a:buClr>
            </a:pPr>
            <a:r>
              <a:rPr lang="en-US" sz="2400" dirty="0">
                <a:solidFill>
                  <a:srgbClr val="C0504D"/>
                </a:solidFill>
                <a:latin typeface="+mn-lt"/>
              </a:rPr>
              <a:t>Sub-bullet</a:t>
            </a:r>
          </a:p>
          <a:p>
            <a:pPr marL="501650" lvl="3">
              <a:spcBef>
                <a:spcPts val="600"/>
              </a:spcBef>
              <a:spcAft>
                <a:spcPts val="600"/>
              </a:spcAft>
              <a:buClr>
                <a:srgbClr val="BF2F38"/>
              </a:buClr>
            </a:pPr>
            <a:r>
              <a:rPr lang="en-US" sz="2400" dirty="0">
                <a:solidFill>
                  <a:srgbClr val="C0504D"/>
                </a:solidFill>
                <a:latin typeface="+mn-lt"/>
              </a:rPr>
              <a:t>Sub-bullet</a:t>
            </a:r>
          </a:p>
          <a:p>
            <a:pPr marL="228600" lvl="2" indent="-245745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Bullet</a:t>
            </a:r>
          </a:p>
          <a:p>
            <a:pPr marL="501650" lvl="3">
              <a:spcBef>
                <a:spcPts val="600"/>
              </a:spcBef>
              <a:spcAft>
                <a:spcPts val="600"/>
              </a:spcAft>
              <a:buClr>
                <a:srgbClr val="BF2F38"/>
              </a:buClr>
            </a:pPr>
            <a:r>
              <a:rPr lang="en-US" sz="2400" dirty="0">
                <a:solidFill>
                  <a:srgbClr val="C0504D"/>
                </a:solidFill>
                <a:latin typeface="+mn-lt"/>
              </a:rPr>
              <a:t>Sub-bullet</a:t>
            </a:r>
          </a:p>
          <a:p>
            <a:pPr marL="501650" lvl="3">
              <a:spcBef>
                <a:spcPts val="600"/>
              </a:spcBef>
              <a:spcAft>
                <a:spcPts val="600"/>
              </a:spcAft>
              <a:buClr>
                <a:srgbClr val="BF2F38"/>
              </a:buClr>
            </a:pPr>
            <a:r>
              <a:rPr lang="en-US" sz="2400" dirty="0">
                <a:solidFill>
                  <a:srgbClr val="C0504D"/>
                </a:solidFill>
                <a:latin typeface="+mn-lt"/>
              </a:rPr>
              <a:t>Sub-bullet</a:t>
            </a:r>
          </a:p>
          <a:p>
            <a:pPr marL="228600" lvl="2" indent="-245745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Bullet</a:t>
            </a:r>
          </a:p>
          <a:p>
            <a:pPr marL="501650" lvl="3">
              <a:spcBef>
                <a:spcPts val="600"/>
              </a:spcBef>
              <a:spcAft>
                <a:spcPts val="600"/>
              </a:spcAft>
              <a:buClr>
                <a:srgbClr val="BF2F38"/>
              </a:buClr>
            </a:pPr>
            <a:r>
              <a:rPr lang="en-US" sz="2400" dirty="0">
                <a:solidFill>
                  <a:srgbClr val="C0504D"/>
                </a:solidFill>
                <a:latin typeface="+mn-lt"/>
              </a:rPr>
              <a:t>Sub-bullet</a:t>
            </a:r>
          </a:p>
          <a:p>
            <a:pPr marL="501650" lvl="3">
              <a:spcBef>
                <a:spcPts val="600"/>
              </a:spcBef>
              <a:spcAft>
                <a:spcPts val="600"/>
              </a:spcAft>
              <a:buClr>
                <a:srgbClr val="BF2F38"/>
              </a:buClr>
            </a:pPr>
            <a:r>
              <a:rPr lang="en-US" sz="2400" dirty="0">
                <a:solidFill>
                  <a:srgbClr val="C0504D"/>
                </a:solidFill>
                <a:latin typeface="+mn-lt"/>
              </a:rPr>
              <a:t>Sub-bullet</a:t>
            </a:r>
            <a:endParaRPr lang="en-US" sz="2500" dirty="0"/>
          </a:p>
          <a:p>
            <a:pPr marL="501650" lvl="3"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13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schemeClr val="bg1">
                <a:shade val="90000"/>
                <a:satMod val="150000"/>
              </a:schemeClr>
              <a:schemeClr val="bg1">
                <a:tint val="88000"/>
                <a:satMod val="150000"/>
              </a:schemeClr>
            </a:duotone>
          </a:blip>
          <a:tile tx="0" ty="0" sx="65000" sy="65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9129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Garamond" panose="02020404030301010803" pitchFamily="18" charset="0"/>
                <a:cs typeface="Century Gothic"/>
              </a:rPr>
              <a:t>Gap(s) Addressed?</a:t>
            </a:r>
            <a:endParaRPr lang="en-US" sz="3200" b="1" dirty="0">
              <a:solidFill>
                <a:schemeClr val="tx1"/>
              </a:solidFill>
              <a:latin typeface="Garamond" panose="02020404030301010803" pitchFamily="18" charset="0"/>
              <a:cs typeface="Century Gothic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9063"/>
            <a:ext cx="7799033" cy="4763361"/>
          </a:xfrm>
        </p:spPr>
        <p:txBody>
          <a:bodyPr>
            <a:normAutofit fontScale="92500" lnSpcReduction="10000"/>
          </a:bodyPr>
          <a:lstStyle/>
          <a:p>
            <a:pPr marL="0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rgbClr val="BF2F38"/>
                </a:solidFill>
                <a:latin typeface="+mn-lt"/>
              </a:rPr>
              <a:t>Title</a:t>
            </a:r>
          </a:p>
          <a:p>
            <a:pPr marL="228600" lvl="2" indent="-245745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Bullet</a:t>
            </a:r>
          </a:p>
          <a:p>
            <a:pPr marL="501650" lvl="3">
              <a:spcBef>
                <a:spcPts val="600"/>
              </a:spcBef>
              <a:spcAft>
                <a:spcPts val="600"/>
              </a:spcAft>
              <a:buClr>
                <a:srgbClr val="BF2F38"/>
              </a:buClr>
            </a:pPr>
            <a:r>
              <a:rPr lang="en-US" sz="2400" dirty="0">
                <a:solidFill>
                  <a:srgbClr val="C0504D"/>
                </a:solidFill>
                <a:latin typeface="+mn-lt"/>
              </a:rPr>
              <a:t>Sub-bullet</a:t>
            </a:r>
          </a:p>
          <a:p>
            <a:pPr marL="501650" lvl="3">
              <a:spcBef>
                <a:spcPts val="600"/>
              </a:spcBef>
              <a:spcAft>
                <a:spcPts val="600"/>
              </a:spcAft>
              <a:buClr>
                <a:srgbClr val="BF2F38"/>
              </a:buClr>
            </a:pPr>
            <a:r>
              <a:rPr lang="en-US" sz="2400" dirty="0">
                <a:solidFill>
                  <a:srgbClr val="C0504D"/>
                </a:solidFill>
                <a:latin typeface="+mn-lt"/>
              </a:rPr>
              <a:t>Sub-bullet</a:t>
            </a:r>
          </a:p>
          <a:p>
            <a:pPr marL="228600" lvl="2" indent="-245745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Bullet</a:t>
            </a:r>
          </a:p>
          <a:p>
            <a:pPr marL="501650" lvl="3">
              <a:spcBef>
                <a:spcPts val="600"/>
              </a:spcBef>
              <a:spcAft>
                <a:spcPts val="600"/>
              </a:spcAft>
              <a:buClr>
                <a:srgbClr val="BF2F38"/>
              </a:buClr>
            </a:pPr>
            <a:r>
              <a:rPr lang="en-US" sz="2400" dirty="0">
                <a:solidFill>
                  <a:srgbClr val="C0504D"/>
                </a:solidFill>
                <a:latin typeface="+mn-lt"/>
              </a:rPr>
              <a:t>Sub-bullet</a:t>
            </a:r>
          </a:p>
          <a:p>
            <a:pPr marL="501650" lvl="3">
              <a:spcBef>
                <a:spcPts val="600"/>
              </a:spcBef>
              <a:spcAft>
                <a:spcPts val="600"/>
              </a:spcAft>
              <a:buClr>
                <a:srgbClr val="BF2F38"/>
              </a:buClr>
            </a:pPr>
            <a:r>
              <a:rPr lang="en-US" sz="2400" dirty="0">
                <a:solidFill>
                  <a:srgbClr val="C0504D"/>
                </a:solidFill>
                <a:latin typeface="+mn-lt"/>
              </a:rPr>
              <a:t>Sub-bullet</a:t>
            </a:r>
          </a:p>
          <a:p>
            <a:pPr marL="228600" lvl="2" indent="-245745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Bullet</a:t>
            </a:r>
          </a:p>
          <a:p>
            <a:pPr marL="501650" lvl="3">
              <a:spcBef>
                <a:spcPts val="600"/>
              </a:spcBef>
              <a:spcAft>
                <a:spcPts val="600"/>
              </a:spcAft>
              <a:buClr>
                <a:srgbClr val="BF2F38"/>
              </a:buClr>
            </a:pPr>
            <a:r>
              <a:rPr lang="en-US" sz="2400" dirty="0">
                <a:solidFill>
                  <a:srgbClr val="C0504D"/>
                </a:solidFill>
                <a:latin typeface="+mn-lt"/>
              </a:rPr>
              <a:t>Sub-bullet</a:t>
            </a:r>
          </a:p>
          <a:p>
            <a:pPr marL="501650" lvl="3">
              <a:spcBef>
                <a:spcPts val="600"/>
              </a:spcBef>
              <a:spcAft>
                <a:spcPts val="600"/>
              </a:spcAft>
              <a:buClr>
                <a:srgbClr val="BF2F38"/>
              </a:buClr>
            </a:pPr>
            <a:r>
              <a:rPr lang="en-US" sz="2400" dirty="0">
                <a:solidFill>
                  <a:srgbClr val="C0504D"/>
                </a:solidFill>
                <a:latin typeface="+mn-lt"/>
              </a:rPr>
              <a:t>Sub-bullet</a:t>
            </a:r>
            <a:endParaRPr lang="en-US" sz="2500" dirty="0"/>
          </a:p>
          <a:p>
            <a:pPr marL="501650" lvl="3"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403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704850"/>
            <a:ext cx="9144000" cy="59129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Garamond" panose="02020404030301010803" pitchFamily="18" charset="0"/>
                <a:cs typeface="Century Gothic"/>
              </a:rPr>
              <a:t>End State – What are the intended outcomes?</a:t>
            </a:r>
            <a:endParaRPr lang="en-US" sz="3200" b="1" dirty="0">
              <a:solidFill>
                <a:schemeClr val="tx1"/>
              </a:solidFill>
              <a:latin typeface="Garamond" panose="02020404030301010803" pitchFamily="18" charset="0"/>
              <a:cs typeface="Century Gothic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9063"/>
            <a:ext cx="7799033" cy="4763361"/>
          </a:xfrm>
        </p:spPr>
        <p:txBody>
          <a:bodyPr>
            <a:normAutofit fontScale="92500" lnSpcReduction="10000"/>
          </a:bodyPr>
          <a:lstStyle/>
          <a:p>
            <a:pPr marL="0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rgbClr val="BF2F38"/>
                </a:solidFill>
                <a:latin typeface="+mn-lt"/>
              </a:rPr>
              <a:t>Title</a:t>
            </a:r>
          </a:p>
          <a:p>
            <a:pPr marL="228600" lvl="2" indent="-245745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Bullet</a:t>
            </a:r>
          </a:p>
          <a:p>
            <a:pPr marL="501650" lvl="3">
              <a:spcBef>
                <a:spcPts val="600"/>
              </a:spcBef>
              <a:spcAft>
                <a:spcPts val="600"/>
              </a:spcAft>
              <a:buClr>
                <a:srgbClr val="BF2F38"/>
              </a:buClr>
            </a:pPr>
            <a:r>
              <a:rPr lang="en-US" sz="2400" dirty="0">
                <a:solidFill>
                  <a:srgbClr val="C0504D"/>
                </a:solidFill>
                <a:latin typeface="+mn-lt"/>
              </a:rPr>
              <a:t>Sub-bullet</a:t>
            </a:r>
          </a:p>
          <a:p>
            <a:pPr marL="501650" lvl="3">
              <a:spcBef>
                <a:spcPts val="600"/>
              </a:spcBef>
              <a:spcAft>
                <a:spcPts val="600"/>
              </a:spcAft>
              <a:buClr>
                <a:srgbClr val="BF2F38"/>
              </a:buClr>
            </a:pPr>
            <a:r>
              <a:rPr lang="en-US" sz="2400" dirty="0">
                <a:solidFill>
                  <a:srgbClr val="C0504D"/>
                </a:solidFill>
                <a:latin typeface="+mn-lt"/>
              </a:rPr>
              <a:t>Sub-bullet</a:t>
            </a:r>
          </a:p>
          <a:p>
            <a:pPr marL="228600" lvl="2" indent="-245745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Bullet</a:t>
            </a:r>
          </a:p>
          <a:p>
            <a:pPr marL="501650" lvl="3">
              <a:spcBef>
                <a:spcPts val="600"/>
              </a:spcBef>
              <a:spcAft>
                <a:spcPts val="600"/>
              </a:spcAft>
              <a:buClr>
                <a:srgbClr val="BF2F38"/>
              </a:buClr>
            </a:pPr>
            <a:r>
              <a:rPr lang="en-US" sz="2400" dirty="0">
                <a:solidFill>
                  <a:srgbClr val="C0504D"/>
                </a:solidFill>
                <a:latin typeface="+mn-lt"/>
              </a:rPr>
              <a:t>Sub-bullet</a:t>
            </a:r>
          </a:p>
          <a:p>
            <a:pPr marL="501650" lvl="3">
              <a:spcBef>
                <a:spcPts val="600"/>
              </a:spcBef>
              <a:spcAft>
                <a:spcPts val="600"/>
              </a:spcAft>
              <a:buClr>
                <a:srgbClr val="BF2F38"/>
              </a:buClr>
            </a:pPr>
            <a:r>
              <a:rPr lang="en-US" sz="2400" dirty="0">
                <a:solidFill>
                  <a:srgbClr val="C0504D"/>
                </a:solidFill>
                <a:latin typeface="+mn-lt"/>
              </a:rPr>
              <a:t>Sub-bullet</a:t>
            </a:r>
          </a:p>
          <a:p>
            <a:pPr marL="228600" lvl="2" indent="-245745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Bullet</a:t>
            </a:r>
          </a:p>
          <a:p>
            <a:pPr marL="501650" lvl="3">
              <a:spcBef>
                <a:spcPts val="600"/>
              </a:spcBef>
              <a:spcAft>
                <a:spcPts val="600"/>
              </a:spcAft>
              <a:buClr>
                <a:srgbClr val="BF2F38"/>
              </a:buClr>
            </a:pPr>
            <a:r>
              <a:rPr lang="en-US" sz="2400" dirty="0">
                <a:solidFill>
                  <a:srgbClr val="C0504D"/>
                </a:solidFill>
                <a:latin typeface="+mn-lt"/>
              </a:rPr>
              <a:t>Sub-bullet</a:t>
            </a:r>
          </a:p>
          <a:p>
            <a:pPr marL="501650" lvl="3">
              <a:spcBef>
                <a:spcPts val="600"/>
              </a:spcBef>
              <a:spcAft>
                <a:spcPts val="600"/>
              </a:spcAft>
              <a:buClr>
                <a:srgbClr val="BF2F38"/>
              </a:buClr>
            </a:pPr>
            <a:r>
              <a:rPr lang="en-US" sz="2400" dirty="0">
                <a:solidFill>
                  <a:srgbClr val="C0504D"/>
                </a:solidFill>
                <a:latin typeface="+mn-lt"/>
              </a:rPr>
              <a:t>Sub-bullet</a:t>
            </a:r>
            <a:endParaRPr lang="en-US" sz="2500" dirty="0"/>
          </a:p>
          <a:p>
            <a:pPr marL="501650" lvl="3"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762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704850"/>
            <a:ext cx="9144000" cy="59129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Garamond" panose="02020404030301010803" pitchFamily="18" charset="0"/>
                <a:cs typeface="Century Gothic"/>
              </a:rPr>
              <a:t>Budget – How will funds be spent?</a:t>
            </a:r>
            <a:endParaRPr lang="en-US" sz="3200" b="1" dirty="0">
              <a:solidFill>
                <a:schemeClr val="tx1"/>
              </a:solidFill>
              <a:latin typeface="Garamond" panose="02020404030301010803" pitchFamily="18" charset="0"/>
              <a:cs typeface="Century Gothic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9063"/>
            <a:ext cx="7799033" cy="4763361"/>
          </a:xfrm>
        </p:spPr>
        <p:txBody>
          <a:bodyPr>
            <a:normAutofit/>
          </a:bodyPr>
          <a:lstStyle/>
          <a:p>
            <a:pPr marL="0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rgbClr val="BF2F38"/>
                </a:solidFill>
                <a:latin typeface="+mn-lt"/>
              </a:rPr>
              <a:t>Budget Breakdown</a:t>
            </a:r>
          </a:p>
          <a:p>
            <a:pPr marL="228600" lvl="2" indent="-245745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Line Item						$</a:t>
            </a:r>
          </a:p>
          <a:p>
            <a:pPr marL="501650" lvl="3">
              <a:spcBef>
                <a:spcPts val="600"/>
              </a:spcBef>
              <a:spcAft>
                <a:spcPts val="600"/>
              </a:spcAft>
              <a:buClr>
                <a:srgbClr val="BF2F38"/>
              </a:buClr>
            </a:pPr>
            <a:r>
              <a:rPr lang="en-US" sz="2400" dirty="0">
                <a:solidFill>
                  <a:srgbClr val="C0504D"/>
                </a:solidFill>
                <a:latin typeface="+mn-lt"/>
              </a:rPr>
              <a:t>Description </a:t>
            </a:r>
          </a:p>
          <a:p>
            <a:pPr marL="228600" lvl="2" indent="-245745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Line Item						$</a:t>
            </a:r>
          </a:p>
          <a:p>
            <a:pPr marL="501650" lvl="3">
              <a:spcBef>
                <a:spcPts val="600"/>
              </a:spcBef>
              <a:spcAft>
                <a:spcPts val="600"/>
              </a:spcAft>
              <a:buClr>
                <a:srgbClr val="BF2F38"/>
              </a:buClr>
            </a:pPr>
            <a:r>
              <a:rPr lang="en-US" sz="2400" dirty="0">
                <a:solidFill>
                  <a:srgbClr val="C0504D"/>
                </a:solidFill>
                <a:latin typeface="+mn-lt"/>
              </a:rPr>
              <a:t>Description</a:t>
            </a:r>
          </a:p>
          <a:p>
            <a:pPr marL="228600" lvl="2" indent="-245745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Line Item						$</a:t>
            </a:r>
          </a:p>
          <a:p>
            <a:pPr marL="501650" lvl="3">
              <a:spcBef>
                <a:spcPts val="600"/>
              </a:spcBef>
              <a:spcAft>
                <a:spcPts val="600"/>
              </a:spcAft>
              <a:buClr>
                <a:srgbClr val="BF2F38"/>
              </a:buClr>
            </a:pPr>
            <a:r>
              <a:rPr lang="en-US" sz="2400" dirty="0">
                <a:solidFill>
                  <a:srgbClr val="C0504D"/>
                </a:solidFill>
                <a:latin typeface="+mn-lt"/>
              </a:rPr>
              <a:t>Description </a:t>
            </a:r>
          </a:p>
          <a:p>
            <a:pPr marL="228600" lvl="2" indent="-245745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2400" b="1" dirty="0">
                <a:solidFill>
                  <a:schemeClr val="tx1"/>
                </a:solidFill>
                <a:latin typeface="+mn-lt"/>
              </a:rPr>
              <a:t>Total						$</a:t>
            </a:r>
            <a:endParaRPr lang="en-US" sz="2500" b="1" dirty="0"/>
          </a:p>
          <a:p>
            <a:pPr marL="501650" lvl="3"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049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704850"/>
            <a:ext cx="9144000" cy="59129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Garamond" panose="02020404030301010803" pitchFamily="18" charset="0"/>
                <a:cs typeface="Century Gothic"/>
              </a:rPr>
              <a:t>Ongoing Costs - How </a:t>
            </a:r>
            <a:r>
              <a:rPr lang="en-US" sz="3200" dirty="0">
                <a:solidFill>
                  <a:schemeClr val="tx1"/>
                </a:solidFill>
                <a:latin typeface="Garamond" panose="02020404030301010803" pitchFamily="18" charset="0"/>
                <a:cs typeface="Century Gothic"/>
              </a:rPr>
              <a:t>will the capability be sustained?</a:t>
            </a:r>
            <a:endParaRPr lang="en-US" sz="3200" b="1" dirty="0">
              <a:solidFill>
                <a:schemeClr val="tx1"/>
              </a:solidFill>
              <a:latin typeface="Garamond" panose="02020404030301010803" pitchFamily="18" charset="0"/>
              <a:cs typeface="Century Gothic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9063"/>
            <a:ext cx="7799033" cy="4763361"/>
          </a:xfrm>
        </p:spPr>
        <p:txBody>
          <a:bodyPr>
            <a:normAutofit fontScale="92500" lnSpcReduction="10000"/>
          </a:bodyPr>
          <a:lstStyle/>
          <a:p>
            <a:pPr marL="0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rgbClr val="BF2F38"/>
                </a:solidFill>
                <a:latin typeface="+mn-lt"/>
              </a:rPr>
              <a:t>Title</a:t>
            </a:r>
          </a:p>
          <a:p>
            <a:pPr marL="228600" lvl="2" indent="-245745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Bullet</a:t>
            </a:r>
          </a:p>
          <a:p>
            <a:pPr marL="501650" lvl="3">
              <a:spcBef>
                <a:spcPts val="600"/>
              </a:spcBef>
              <a:spcAft>
                <a:spcPts val="600"/>
              </a:spcAft>
              <a:buClr>
                <a:srgbClr val="BF2F38"/>
              </a:buClr>
            </a:pPr>
            <a:r>
              <a:rPr lang="en-US" sz="2400" dirty="0">
                <a:solidFill>
                  <a:srgbClr val="C0504D"/>
                </a:solidFill>
                <a:latin typeface="+mn-lt"/>
              </a:rPr>
              <a:t>Sub-bullet</a:t>
            </a:r>
          </a:p>
          <a:p>
            <a:pPr marL="501650" lvl="3">
              <a:spcBef>
                <a:spcPts val="600"/>
              </a:spcBef>
              <a:spcAft>
                <a:spcPts val="600"/>
              </a:spcAft>
              <a:buClr>
                <a:srgbClr val="BF2F38"/>
              </a:buClr>
            </a:pPr>
            <a:r>
              <a:rPr lang="en-US" sz="2400" dirty="0">
                <a:solidFill>
                  <a:srgbClr val="C0504D"/>
                </a:solidFill>
                <a:latin typeface="+mn-lt"/>
              </a:rPr>
              <a:t>Sub-bullet</a:t>
            </a:r>
          </a:p>
          <a:p>
            <a:pPr marL="228600" lvl="2" indent="-245745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Bullet</a:t>
            </a:r>
          </a:p>
          <a:p>
            <a:pPr marL="501650" lvl="3">
              <a:spcBef>
                <a:spcPts val="600"/>
              </a:spcBef>
              <a:spcAft>
                <a:spcPts val="600"/>
              </a:spcAft>
              <a:buClr>
                <a:srgbClr val="BF2F38"/>
              </a:buClr>
            </a:pPr>
            <a:r>
              <a:rPr lang="en-US" sz="2400" dirty="0">
                <a:solidFill>
                  <a:srgbClr val="C0504D"/>
                </a:solidFill>
                <a:latin typeface="+mn-lt"/>
              </a:rPr>
              <a:t>Sub-bullet</a:t>
            </a:r>
          </a:p>
          <a:p>
            <a:pPr marL="501650" lvl="3">
              <a:spcBef>
                <a:spcPts val="600"/>
              </a:spcBef>
              <a:spcAft>
                <a:spcPts val="600"/>
              </a:spcAft>
              <a:buClr>
                <a:srgbClr val="BF2F38"/>
              </a:buClr>
            </a:pPr>
            <a:r>
              <a:rPr lang="en-US" sz="2400" dirty="0">
                <a:solidFill>
                  <a:srgbClr val="C0504D"/>
                </a:solidFill>
                <a:latin typeface="+mn-lt"/>
              </a:rPr>
              <a:t>Sub-bullet</a:t>
            </a:r>
          </a:p>
          <a:p>
            <a:pPr marL="228600" lvl="2" indent="-245745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Bullet</a:t>
            </a:r>
          </a:p>
          <a:p>
            <a:pPr marL="501650" lvl="3">
              <a:spcBef>
                <a:spcPts val="600"/>
              </a:spcBef>
              <a:spcAft>
                <a:spcPts val="600"/>
              </a:spcAft>
              <a:buClr>
                <a:srgbClr val="BF2F38"/>
              </a:buClr>
            </a:pPr>
            <a:r>
              <a:rPr lang="en-US" sz="2400" dirty="0">
                <a:solidFill>
                  <a:srgbClr val="C0504D"/>
                </a:solidFill>
                <a:latin typeface="+mn-lt"/>
              </a:rPr>
              <a:t>Sub-bullet</a:t>
            </a:r>
          </a:p>
          <a:p>
            <a:pPr marL="501650" lvl="3">
              <a:spcBef>
                <a:spcPts val="600"/>
              </a:spcBef>
              <a:spcAft>
                <a:spcPts val="600"/>
              </a:spcAft>
              <a:buClr>
                <a:srgbClr val="BF2F38"/>
              </a:buClr>
            </a:pPr>
            <a:r>
              <a:rPr lang="en-US" sz="2400" dirty="0">
                <a:solidFill>
                  <a:srgbClr val="C0504D"/>
                </a:solidFill>
                <a:latin typeface="+mn-lt"/>
              </a:rPr>
              <a:t>Sub-bullet</a:t>
            </a:r>
            <a:endParaRPr lang="en-US" sz="25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06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1359" y="3670754"/>
            <a:ext cx="7851648" cy="2124182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n>
                  <a:solidFill>
                    <a:schemeClr val="tx2"/>
                  </a:solidFill>
                </a:ln>
                <a:solidFill>
                  <a:schemeClr val="accent2"/>
                </a:solidFill>
                <a:latin typeface="Garamond" panose="02020404030301010803" pitchFamily="18" charset="0"/>
              </a:rPr>
              <a:t>Questions?</a:t>
            </a:r>
            <a:br>
              <a:rPr lang="en-US" sz="3200" dirty="0">
                <a:ln>
                  <a:solidFill>
                    <a:schemeClr val="tx2"/>
                  </a:solidFill>
                </a:ln>
                <a:solidFill>
                  <a:schemeClr val="accent2"/>
                </a:solidFill>
                <a:latin typeface="Garamond" panose="02020404030301010803" pitchFamily="18" charset="0"/>
              </a:rPr>
            </a:br>
            <a:br>
              <a:rPr lang="en-US" sz="3200" dirty="0">
                <a:ln>
                  <a:solidFill>
                    <a:schemeClr val="tx2"/>
                  </a:solidFill>
                </a:ln>
                <a:solidFill>
                  <a:schemeClr val="accent2"/>
                </a:solidFill>
                <a:latin typeface="Garamond" panose="02020404030301010803" pitchFamily="18" charset="0"/>
              </a:rPr>
            </a:br>
            <a:r>
              <a:rPr lang="en-US" sz="2400" dirty="0">
                <a:ln>
                  <a:solidFill>
                    <a:schemeClr val="tx2"/>
                  </a:solidFill>
                </a:ln>
                <a:solidFill>
                  <a:schemeClr val="accent2"/>
                </a:solidFill>
                <a:latin typeface="Garamond" panose="02020404030301010803" pitchFamily="18" charset="0"/>
              </a:rPr>
              <a:t>Project Sponsor, Title, Jurisdiction/Agency</a:t>
            </a:r>
            <a:br>
              <a:rPr lang="en-US" sz="2400" dirty="0">
                <a:ln>
                  <a:solidFill>
                    <a:schemeClr val="tx2"/>
                  </a:solidFill>
                </a:ln>
                <a:solidFill>
                  <a:schemeClr val="accent2"/>
                </a:solidFill>
                <a:latin typeface="Garamond" panose="02020404030301010803" pitchFamily="18" charset="0"/>
              </a:rPr>
            </a:br>
            <a:r>
              <a:rPr lang="en-US" sz="2400" dirty="0">
                <a:ln>
                  <a:solidFill>
                    <a:schemeClr val="tx2"/>
                  </a:solidFill>
                </a:ln>
                <a:solidFill>
                  <a:schemeClr val="accent2"/>
                </a:solidFill>
                <a:latin typeface="Garamond" panose="02020404030301010803" pitchFamily="18" charset="0"/>
              </a:rPr>
              <a:t>Email Address</a:t>
            </a:r>
            <a:endParaRPr lang="en-US" sz="3200" dirty="0">
              <a:ln>
                <a:solidFill>
                  <a:schemeClr val="tx2"/>
                </a:solidFill>
              </a:ln>
              <a:solidFill>
                <a:schemeClr val="accent2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1359" y="6475174"/>
            <a:ext cx="7854696" cy="382826"/>
          </a:xfrm>
        </p:spPr>
        <p:txBody>
          <a:bodyPr>
            <a:normAutofit/>
          </a:bodyPr>
          <a:lstStyle/>
          <a:p>
            <a:pPr algn="ctr"/>
            <a:r>
              <a:rPr lang="en-US" sz="1400" b="1" i="1" dirty="0">
                <a:solidFill>
                  <a:schemeClr val="accent1"/>
                </a:solidFill>
                <a:latin typeface="+mn-lt"/>
              </a:rPr>
              <a:t>Inter</a:t>
            </a:r>
            <a:r>
              <a:rPr lang="en-US" sz="1400" b="1" i="1" dirty="0">
                <a:solidFill>
                  <a:srgbClr val="1940C9"/>
                </a:solidFill>
                <a:latin typeface="+mn-lt"/>
              </a:rPr>
              <a:t>JURISDICTIONAL</a:t>
            </a:r>
            <a:r>
              <a:rPr lang="en-US" sz="1400" b="1" i="1" dirty="0">
                <a:solidFill>
                  <a:schemeClr val="accent1"/>
                </a:solidFill>
                <a:latin typeface="+mn-lt"/>
              </a:rPr>
              <a:t> | Inter</a:t>
            </a:r>
            <a:r>
              <a:rPr lang="en-US" sz="1400" b="1" i="1" dirty="0">
                <a:solidFill>
                  <a:srgbClr val="1940C9"/>
                </a:solidFill>
                <a:latin typeface="+mn-lt"/>
              </a:rPr>
              <a:t>DISCIPLINARY</a:t>
            </a:r>
            <a:r>
              <a:rPr lang="en-US" sz="1400" b="1" i="1" dirty="0">
                <a:solidFill>
                  <a:schemeClr val="accent1"/>
                </a:solidFill>
                <a:latin typeface="+mn-lt"/>
              </a:rPr>
              <a:t> | Inter</a:t>
            </a:r>
            <a:r>
              <a:rPr lang="en-US" sz="1400" b="1" i="1" dirty="0">
                <a:solidFill>
                  <a:srgbClr val="1940C9"/>
                </a:solidFill>
                <a:latin typeface="+mn-lt"/>
              </a:rPr>
              <a:t>OPERABLE</a:t>
            </a:r>
            <a:endParaRPr lang="en-US" sz="1400" dirty="0">
              <a:solidFill>
                <a:srgbClr val="1940C9"/>
              </a:solidFill>
              <a:latin typeface="+mn-lt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4E1146-D9D0-47D8-A90F-663FE4DBC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7AC363BB-1CFE-438D-8BE9-DCBDB2A2E4A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998" y="1063064"/>
            <a:ext cx="6370004" cy="212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873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NVERS?">
      <a:dk1>
        <a:srgbClr val="0054A4"/>
      </a:dk1>
      <a:lt1>
        <a:srgbClr val="FFFFFF"/>
      </a:lt1>
      <a:dk2>
        <a:srgbClr val="FFFFFF"/>
      </a:dk2>
      <a:lt2>
        <a:srgbClr val="BF2F38"/>
      </a:lt2>
      <a:accent1>
        <a:srgbClr val="BF2F38"/>
      </a:accent1>
      <a:accent2>
        <a:srgbClr val="2F2B20"/>
      </a:accent2>
      <a:accent3>
        <a:srgbClr val="0054A4"/>
      </a:accent3>
      <a:accent4>
        <a:srgbClr val="0054A4"/>
      </a:accent4>
      <a:accent5>
        <a:srgbClr val="0054A4"/>
      </a:accent5>
      <a:accent6>
        <a:srgbClr val="0054A4"/>
      </a:accent6>
      <a:hlink>
        <a:srgbClr val="0054A4"/>
      </a:hlink>
      <a:folHlink>
        <a:srgbClr val="0054A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32165</TotalTime>
  <Words>159</Words>
  <Application>Microsoft Office PowerPoint</Application>
  <PresentationFormat>On-screen Show (4:3)</PresentationFormat>
  <Paragraphs>67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Constantia</vt:lpstr>
      <vt:lpstr>Garamond</vt:lpstr>
      <vt:lpstr>Wingdings 2</vt:lpstr>
      <vt:lpstr>Flow</vt:lpstr>
      <vt:lpstr>Project Title</vt:lpstr>
      <vt:lpstr>Overview – What will be accomplished and how?</vt:lpstr>
      <vt:lpstr>Gap(s) Addressed?</vt:lpstr>
      <vt:lpstr>End State – What are the intended outcomes?</vt:lpstr>
      <vt:lpstr>Budget – How will funds be spent?</vt:lpstr>
      <vt:lpstr>Ongoing Costs - How will the capability be sustained?</vt:lpstr>
      <vt:lpstr>Questions?  Project Sponsor, Title, Jurisdiction/Agency Email Address</vt:lpstr>
    </vt:vector>
  </TitlesOfParts>
  <Company>Northern Virginia Emergency Response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NVERS Steering Committee</dc:title>
  <dc:creator>Sue Snider</dc:creator>
  <cp:lastModifiedBy>Julie Gall</cp:lastModifiedBy>
  <cp:revision>672</cp:revision>
  <cp:lastPrinted>2016-06-29T13:17:18Z</cp:lastPrinted>
  <dcterms:created xsi:type="dcterms:W3CDTF">2014-03-21T02:00:55Z</dcterms:created>
  <dcterms:modified xsi:type="dcterms:W3CDTF">2020-10-15T15:58:51Z</dcterms:modified>
</cp:coreProperties>
</file>