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13"/>
  </p:notesMasterIdLst>
  <p:sldIdLst>
    <p:sldId id="270" r:id="rId6"/>
    <p:sldId id="259" r:id="rId7"/>
    <p:sldId id="257" r:id="rId8"/>
    <p:sldId id="267" r:id="rId9"/>
    <p:sldId id="268" r:id="rId10"/>
    <p:sldId id="269" r:id="rId11"/>
    <p:sldId id="25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A4"/>
    <a:srgbClr val="023A73"/>
    <a:srgbClr val="041C38"/>
    <a:srgbClr val="BF2F38"/>
    <a:srgbClr val="0B5CA7"/>
    <a:srgbClr val="C12C37"/>
    <a:srgbClr val="0C57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7FBDED-021D-489B-BCCB-19490D73F186}" v="1" dt="2024-09-11T19:40:24.8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/>
    <p:restoredTop sz="92722"/>
  </p:normalViewPr>
  <p:slideViewPr>
    <p:cSldViewPr snapToGrid="0" snapToObjects="1">
      <p:cViewPr varScale="1">
        <p:scale>
          <a:sx n="76" d="100"/>
          <a:sy n="76" d="100"/>
        </p:scale>
        <p:origin x="720" y="62"/>
      </p:cViewPr>
      <p:guideLst/>
    </p:cSldViewPr>
  </p:slideViewPr>
  <p:notesTextViewPr>
    <p:cViewPr>
      <p:scale>
        <a:sx n="90" d="100"/>
        <a:sy n="9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Gall" userId="32b62058-d3fa-4d66-9e7c-59dc0bccf2a1" providerId="ADAL" clId="{CC7FBDED-021D-489B-BCCB-19490D73F186}"/>
    <pc:docChg chg="delSld modSld">
      <pc:chgData name="Julie Gall" userId="32b62058-d3fa-4d66-9e7c-59dc0bccf2a1" providerId="ADAL" clId="{CC7FBDED-021D-489B-BCCB-19490D73F186}" dt="2024-09-11T19:40:42.017" v="33" actId="47"/>
      <pc:docMkLst>
        <pc:docMk/>
      </pc:docMkLst>
      <pc:sldChg chg="del">
        <pc:chgData name="Julie Gall" userId="32b62058-d3fa-4d66-9e7c-59dc0bccf2a1" providerId="ADAL" clId="{CC7FBDED-021D-489B-BCCB-19490D73F186}" dt="2024-09-11T19:40:42.017" v="33" actId="47"/>
        <pc:sldMkLst>
          <pc:docMk/>
          <pc:sldMk cId="1701219081" sldId="266"/>
        </pc:sldMkLst>
      </pc:sldChg>
      <pc:sldChg chg="modSp mod">
        <pc:chgData name="Julie Gall" userId="32b62058-d3fa-4d66-9e7c-59dc0bccf2a1" providerId="ADAL" clId="{CC7FBDED-021D-489B-BCCB-19490D73F186}" dt="2024-09-11T19:40:38.615" v="32" actId="20577"/>
        <pc:sldMkLst>
          <pc:docMk/>
          <pc:sldMk cId="1024892843" sldId="270"/>
        </pc:sldMkLst>
        <pc:spChg chg="mod">
          <ac:chgData name="Julie Gall" userId="32b62058-d3fa-4d66-9e7c-59dc0bccf2a1" providerId="ADAL" clId="{CC7FBDED-021D-489B-BCCB-19490D73F186}" dt="2024-09-11T19:40:34.046" v="24" actId="20577"/>
          <ac:spMkLst>
            <pc:docMk/>
            <pc:sldMk cId="1024892843" sldId="270"/>
            <ac:spMk id="2" creationId="{4796A09E-3077-089D-B415-497AC6566735}"/>
          </ac:spMkLst>
        </pc:spChg>
        <pc:spChg chg="mod">
          <ac:chgData name="Julie Gall" userId="32b62058-d3fa-4d66-9e7c-59dc0bccf2a1" providerId="ADAL" clId="{CC7FBDED-021D-489B-BCCB-19490D73F186}" dt="2024-09-11T19:40:38.615" v="32" actId="20577"/>
          <ac:spMkLst>
            <pc:docMk/>
            <pc:sldMk cId="1024892843" sldId="270"/>
            <ac:spMk id="3" creationId="{0C586BB2-A21D-E8B9-B073-980A9FF600B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2C8F2-384F-B748-9D73-D320E4762B64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BF2CA-183D-A14D-A18C-8E100CFAF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7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BF2CA-183D-A14D-A18C-8E100CFAFE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87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BF2CA-183D-A14D-A18C-8E100CFAFE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55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BF2CA-183D-A14D-A18C-8E100CFAFE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51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BF2CA-183D-A14D-A18C-8E100CFAFE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69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BF2CA-183D-A14D-A18C-8E100CFAFE7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94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FBF2CA-183D-A14D-A18C-8E100CFAFE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80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4540B-9FAA-B549-B06B-44EF802D6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D58A-001A-AA48-9465-50D0267E8E61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F12F2-659D-9949-A695-697FE65DA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EAD77-AA3E-3947-9294-B1AD381C6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A56BB4-F7FE-CF48-934C-AE66ADF306DC}"/>
              </a:ext>
            </a:extLst>
          </p:cNvPr>
          <p:cNvSpPr/>
          <p:nvPr/>
        </p:nvSpPr>
        <p:spPr>
          <a:xfrm>
            <a:off x="0" y="0"/>
            <a:ext cx="12192000" cy="5065776"/>
          </a:xfrm>
          <a:prstGeom prst="rect">
            <a:avLst/>
          </a:prstGeom>
          <a:solidFill>
            <a:srgbClr val="005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B0A5EAC-6DFE-1F41-AF56-79ADCEF1DF0D}"/>
              </a:ext>
            </a:extLst>
          </p:cNvPr>
          <p:cNvSpPr/>
          <p:nvPr/>
        </p:nvSpPr>
        <p:spPr>
          <a:xfrm>
            <a:off x="3341949" y="705999"/>
            <a:ext cx="5300651" cy="5300651"/>
          </a:xfrm>
          <a:prstGeom prst="ellipse">
            <a:avLst/>
          </a:prstGeom>
          <a:solidFill>
            <a:schemeClr val="bg1"/>
          </a:solidFill>
          <a:ln w="76200">
            <a:solidFill>
              <a:srgbClr val="BF2F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EE67B4-2B02-3B4E-856C-54529A6862E7}"/>
              </a:ext>
            </a:extLst>
          </p:cNvPr>
          <p:cNvSpPr/>
          <p:nvPr/>
        </p:nvSpPr>
        <p:spPr>
          <a:xfrm>
            <a:off x="0" y="5064464"/>
            <a:ext cx="12192000" cy="17935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45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08C34-4695-BA44-BA6E-5D1C8C253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24971-F38F-5F40-831C-69349E97F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C8A81-85C4-9246-9354-2310D1C32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F750E-2D0E-2E47-BA5D-3AC56951113E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49517-C384-1F42-9B42-36C26BE32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2D5D3-0092-FF46-A573-599BBAFC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2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EFD071-BC86-7B4E-AED4-533AD26238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0AD2F-D6CA-B141-94B4-F7AFF4560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19368-6EC3-8F45-ABBC-ADC47FAB8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73CC-C6FD-9841-BFAC-75498B354A02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F7CFC-32B5-6C49-9D2D-C3FB22164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0E47F-D847-D642-9E73-49E5284B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33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6ED0C-E3F4-F615-18F4-421C9E6BD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3A69C2-8028-4EE6-2DD3-453BD4DB50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BCF36-DC83-4FC9-7D7C-A2B0D766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9294-2772-1949-B1E5-FF426F8D68B0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FA9EA-6E5B-8C22-280F-6F2D258E9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7D-6C60-9A48-B029-532E9405CA0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BB5232C-184D-FFF7-D066-559E9F0807E9}"/>
              </a:ext>
            </a:extLst>
          </p:cNvPr>
          <p:cNvGrpSpPr/>
          <p:nvPr userDrawn="1"/>
        </p:nvGrpSpPr>
        <p:grpSpPr>
          <a:xfrm>
            <a:off x="488122" y="480391"/>
            <a:ext cx="1023178" cy="1081709"/>
            <a:chOff x="488122" y="480391"/>
            <a:chExt cx="1023178" cy="1081709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BDCB609-4DB7-7205-09DD-588E920B7712}"/>
                </a:ext>
              </a:extLst>
            </p:cNvPr>
            <p:cNvCxnSpPr>
              <a:cxnSpLocks/>
            </p:cNvCxnSpPr>
            <p:nvPr/>
          </p:nvCxnSpPr>
          <p:spPr>
            <a:xfrm>
              <a:off x="488122" y="480391"/>
              <a:ext cx="1023178" cy="0"/>
            </a:xfrm>
            <a:prstGeom prst="line">
              <a:avLst/>
            </a:prstGeom>
            <a:ln w="19050">
              <a:solidFill>
                <a:srgbClr val="C60002">
                  <a:alpha val="2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526C491-BA69-0931-1784-20FAE805FE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8122" y="480391"/>
              <a:ext cx="0" cy="1081709"/>
            </a:xfrm>
            <a:prstGeom prst="line">
              <a:avLst/>
            </a:prstGeom>
            <a:ln w="19050">
              <a:solidFill>
                <a:srgbClr val="C60002">
                  <a:alpha val="2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300CAF8-25F7-ACEB-AC7D-6983FCE299D6}"/>
              </a:ext>
            </a:extLst>
          </p:cNvPr>
          <p:cNvGrpSpPr/>
          <p:nvPr userDrawn="1"/>
        </p:nvGrpSpPr>
        <p:grpSpPr>
          <a:xfrm>
            <a:off x="10744200" y="4559300"/>
            <a:ext cx="977900" cy="1080055"/>
            <a:chOff x="10744200" y="4559300"/>
            <a:chExt cx="977900" cy="1080055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0A1F0C5-992C-CCFB-5036-C4C26ADC1A92}"/>
                </a:ext>
              </a:extLst>
            </p:cNvPr>
            <p:cNvCxnSpPr>
              <a:cxnSpLocks/>
            </p:cNvCxnSpPr>
            <p:nvPr/>
          </p:nvCxnSpPr>
          <p:spPr>
            <a:xfrm>
              <a:off x="11722100" y="4559300"/>
              <a:ext cx="0" cy="1080055"/>
            </a:xfrm>
            <a:prstGeom prst="line">
              <a:avLst/>
            </a:prstGeom>
            <a:ln w="19050">
              <a:solidFill>
                <a:srgbClr val="C60002">
                  <a:alpha val="2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A6FC75A-15DE-BB4F-1E07-4F61C7C2961A}"/>
                </a:ext>
              </a:extLst>
            </p:cNvPr>
            <p:cNvCxnSpPr>
              <a:cxnSpLocks/>
            </p:cNvCxnSpPr>
            <p:nvPr/>
          </p:nvCxnSpPr>
          <p:spPr>
            <a:xfrm>
              <a:off x="10744200" y="5639355"/>
              <a:ext cx="977900" cy="0"/>
            </a:xfrm>
            <a:prstGeom prst="line">
              <a:avLst/>
            </a:prstGeom>
            <a:ln w="19050">
              <a:solidFill>
                <a:srgbClr val="C60002">
                  <a:alpha val="2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270ECC78-309B-0AE1-5B40-7862C1AEF630}"/>
              </a:ext>
            </a:extLst>
          </p:cNvPr>
          <p:cNvSpPr txBox="1"/>
          <p:nvPr userDrawn="1"/>
        </p:nvSpPr>
        <p:spPr>
          <a:xfrm>
            <a:off x="3115780" y="63969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i="1">
                <a:solidFill>
                  <a:srgbClr val="BE2E38">
                    <a:alpha val="59899"/>
                  </a:srgbClr>
                </a:solidFill>
                <a:effectLst/>
                <a:latin typeface="Constantia" panose="02030602050306030303" pitchFamily="18" charset="0"/>
              </a:rPr>
              <a:t>Inter</a:t>
            </a:r>
            <a:r>
              <a:rPr lang="en-US" sz="1200" b="1" i="1">
                <a:solidFill>
                  <a:srgbClr val="1840C8">
                    <a:alpha val="59899"/>
                  </a:srgbClr>
                </a:solidFill>
                <a:effectLst/>
                <a:latin typeface="Constantia" panose="02030602050306030303" pitchFamily="18" charset="0"/>
              </a:rPr>
              <a:t>JURISDICTIONAL</a:t>
            </a:r>
            <a:r>
              <a:rPr lang="en-US" sz="1200" b="1" i="1">
                <a:solidFill>
                  <a:srgbClr val="BE2E38">
                    <a:alpha val="59899"/>
                  </a:srgbClr>
                </a:solidFill>
                <a:effectLst/>
                <a:latin typeface="Constantia" panose="02030602050306030303" pitchFamily="18" charset="0"/>
              </a:rPr>
              <a:t>| Inter</a:t>
            </a:r>
            <a:r>
              <a:rPr lang="en-US" sz="1200" b="1" i="1">
                <a:solidFill>
                  <a:srgbClr val="1840C8">
                    <a:alpha val="59899"/>
                  </a:srgbClr>
                </a:solidFill>
                <a:effectLst/>
                <a:latin typeface="Constantia" panose="02030602050306030303" pitchFamily="18" charset="0"/>
              </a:rPr>
              <a:t>DISCIPLINARY </a:t>
            </a:r>
            <a:r>
              <a:rPr lang="en-US" sz="1200" b="1" i="1">
                <a:solidFill>
                  <a:srgbClr val="BE2E38">
                    <a:alpha val="59899"/>
                  </a:srgbClr>
                </a:solidFill>
                <a:effectLst/>
                <a:latin typeface="Constantia" panose="02030602050306030303" pitchFamily="18" charset="0"/>
              </a:rPr>
              <a:t>| Inter</a:t>
            </a:r>
            <a:r>
              <a:rPr lang="en-US" sz="1200" b="1" i="1">
                <a:solidFill>
                  <a:srgbClr val="1840C8">
                    <a:alpha val="59899"/>
                  </a:srgbClr>
                </a:solidFill>
                <a:effectLst/>
                <a:latin typeface="Constantia" panose="02030602050306030303" pitchFamily="18" charset="0"/>
              </a:rPr>
              <a:t>OPERABLE</a:t>
            </a:r>
            <a:endParaRPr lang="en-US" sz="1200">
              <a:solidFill>
                <a:srgbClr val="1840C8">
                  <a:alpha val="59899"/>
                </a:srgbClr>
              </a:solidFill>
              <a:effectLst/>
              <a:latin typeface="Constantia" panose="02030602050306030303" pitchFamily="18" charset="0"/>
            </a:endParaRPr>
          </a:p>
        </p:txBody>
      </p:sp>
      <p:pic>
        <p:nvPicPr>
          <p:cNvPr id="17" name="Picture 16" descr="A close-up of a logo&#10;&#10;Description automatically generated">
            <a:extLst>
              <a:ext uri="{FF2B5EF4-FFF2-40B4-BE49-F238E27FC236}">
                <a16:creationId xmlns:a16="http://schemas.microsoft.com/office/drawing/2014/main" id="{CD6D0FD1-98B6-62DD-ED98-149F2FDCD9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680" t="36385" r="7667" b="35502"/>
          <a:stretch/>
        </p:blipFill>
        <p:spPr>
          <a:xfrm>
            <a:off x="5195986" y="6092156"/>
            <a:ext cx="2255030" cy="24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24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F8999-8FC5-FDAA-1F80-2906D3DA4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3" y="320675"/>
            <a:ext cx="1132839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73004-B952-AFAC-31EC-BE3142711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3" y="1825625"/>
            <a:ext cx="1132839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E9288-0F28-5768-41E4-165E84D8C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C0758-2DD9-662F-9817-2E51A4DAE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0B5CA7"/>
                </a:solidFill>
                <a:latin typeface="Constantia" panose="02030602050306030303" pitchFamily="18" charset="0"/>
              </a:defRPr>
            </a:lvl1pPr>
          </a:lstStyle>
          <a:p>
            <a:fld id="{B2A7F1BB-483B-3A4B-91A2-28EF45CFF70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CD88D7D-12D8-0231-1B06-4ADFFD9F66EC}"/>
              </a:ext>
            </a:extLst>
          </p:cNvPr>
          <p:cNvGrpSpPr/>
          <p:nvPr userDrawn="1"/>
        </p:nvGrpSpPr>
        <p:grpSpPr>
          <a:xfrm>
            <a:off x="247125" y="179968"/>
            <a:ext cx="511589" cy="451593"/>
            <a:chOff x="349360" y="358335"/>
            <a:chExt cx="511589" cy="451593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64ED706-9E45-EBFA-DA38-A17F2380235E}"/>
                </a:ext>
              </a:extLst>
            </p:cNvPr>
            <p:cNvCxnSpPr>
              <a:cxnSpLocks/>
            </p:cNvCxnSpPr>
            <p:nvPr/>
          </p:nvCxnSpPr>
          <p:spPr>
            <a:xfrm>
              <a:off x="349360" y="358335"/>
              <a:ext cx="511589" cy="0"/>
            </a:xfrm>
            <a:prstGeom prst="line">
              <a:avLst/>
            </a:prstGeom>
            <a:ln w="19050">
              <a:solidFill>
                <a:srgbClr val="C60002">
                  <a:alpha val="2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841D6B97-DBB5-0F67-8422-A31014B6F5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9360" y="358335"/>
              <a:ext cx="0" cy="451593"/>
            </a:xfrm>
            <a:prstGeom prst="line">
              <a:avLst/>
            </a:prstGeom>
            <a:ln w="19050">
              <a:solidFill>
                <a:srgbClr val="C60002">
                  <a:alpha val="2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Picture 15" descr="A blue and red text on a black background&#10;&#10;Description automatically generated">
            <a:extLst>
              <a:ext uri="{FF2B5EF4-FFF2-40B4-BE49-F238E27FC236}">
                <a16:creationId xmlns:a16="http://schemas.microsoft.com/office/drawing/2014/main" id="{2AC17F93-DCF5-D274-A091-B28504AD71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522" t="40966" r="7294" b="40570"/>
          <a:stretch/>
        </p:blipFill>
        <p:spPr>
          <a:xfrm>
            <a:off x="426723" y="6458823"/>
            <a:ext cx="1023178" cy="21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745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411A6-7403-565E-4810-97BAE12DF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0" y="1918083"/>
            <a:ext cx="9232900" cy="1878407"/>
          </a:xfrm>
        </p:spPr>
        <p:txBody>
          <a:bodyPr anchor="b">
            <a:normAutofit/>
          </a:bodyPr>
          <a:lstStyle>
            <a:lvl1pPr algn="ctr">
              <a:defRPr sz="5500"/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C99C2CD-3193-6313-3F39-9BEF8884F1B4}"/>
              </a:ext>
            </a:extLst>
          </p:cNvPr>
          <p:cNvGrpSpPr/>
          <p:nvPr userDrawn="1"/>
        </p:nvGrpSpPr>
        <p:grpSpPr>
          <a:xfrm>
            <a:off x="488122" y="480391"/>
            <a:ext cx="1023178" cy="1081709"/>
            <a:chOff x="488122" y="480391"/>
            <a:chExt cx="1023178" cy="1081709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8FF95885-F425-FC18-AD44-29D7552AFD96}"/>
                </a:ext>
              </a:extLst>
            </p:cNvPr>
            <p:cNvCxnSpPr>
              <a:cxnSpLocks/>
            </p:cNvCxnSpPr>
            <p:nvPr/>
          </p:nvCxnSpPr>
          <p:spPr>
            <a:xfrm>
              <a:off x="488122" y="480391"/>
              <a:ext cx="1023178" cy="0"/>
            </a:xfrm>
            <a:prstGeom prst="line">
              <a:avLst/>
            </a:prstGeom>
            <a:ln w="19050">
              <a:solidFill>
                <a:srgbClr val="C60002">
                  <a:alpha val="2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1A67ADD-9B44-F64B-D75B-14AB94B695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8122" y="480391"/>
              <a:ext cx="0" cy="1081709"/>
            </a:xfrm>
            <a:prstGeom prst="line">
              <a:avLst/>
            </a:prstGeom>
            <a:ln w="19050">
              <a:solidFill>
                <a:srgbClr val="C60002">
                  <a:alpha val="2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AA3AB80-49AC-0250-290C-DB0FB1BB7563}"/>
              </a:ext>
            </a:extLst>
          </p:cNvPr>
          <p:cNvGrpSpPr/>
          <p:nvPr userDrawn="1"/>
        </p:nvGrpSpPr>
        <p:grpSpPr>
          <a:xfrm>
            <a:off x="10744200" y="4559300"/>
            <a:ext cx="977900" cy="1080055"/>
            <a:chOff x="10744200" y="4559300"/>
            <a:chExt cx="977900" cy="1080055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587129B-C006-0193-FF22-57BA35362948}"/>
                </a:ext>
              </a:extLst>
            </p:cNvPr>
            <p:cNvCxnSpPr>
              <a:cxnSpLocks/>
            </p:cNvCxnSpPr>
            <p:nvPr/>
          </p:nvCxnSpPr>
          <p:spPr>
            <a:xfrm>
              <a:off x="11722100" y="4559300"/>
              <a:ext cx="0" cy="1080055"/>
            </a:xfrm>
            <a:prstGeom prst="line">
              <a:avLst/>
            </a:prstGeom>
            <a:ln w="19050">
              <a:solidFill>
                <a:srgbClr val="C60002">
                  <a:alpha val="2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ECD5F62-E77A-6874-3E43-D1B1F4306A7E}"/>
                </a:ext>
              </a:extLst>
            </p:cNvPr>
            <p:cNvCxnSpPr>
              <a:cxnSpLocks/>
            </p:cNvCxnSpPr>
            <p:nvPr/>
          </p:nvCxnSpPr>
          <p:spPr>
            <a:xfrm>
              <a:off x="10744200" y="5639355"/>
              <a:ext cx="977900" cy="0"/>
            </a:xfrm>
            <a:prstGeom prst="line">
              <a:avLst/>
            </a:prstGeom>
            <a:ln w="19050">
              <a:solidFill>
                <a:srgbClr val="C60002">
                  <a:alpha val="2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7465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23B6E-C2E3-904E-9263-5CEEB0092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39DF3-C255-D835-72C2-265A4BA06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6313F-531C-C1BB-21EA-A72FF86C44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B97390-5FC4-A79F-FE44-DE11C46FCC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CC83EE-097C-A354-A049-CCB7E3D96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86F4F8-4E6F-7AEE-31A5-39F590883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CE3F-141F-B446-B644-4E97846C258D}" type="datetime1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AC8792-3FF8-A672-0C3C-FDABF55A6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BD09DA-2D0D-5F03-C91B-4C6FAE3E4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7D-6C60-9A48-B029-532E9405C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55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DD9F6-AB88-B8CC-CD4A-A3C1BAD31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900A39-C107-9D3C-A256-55AB54624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4691E-72AD-9449-97BA-A6A62F196E2C}" type="datetime1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DECF00-D5EF-68D6-82EF-E67CC24D3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8359F-4A48-6FD5-548B-A23D4DBE2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7D-6C60-9A48-B029-532E9405C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57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0D5C45-5EA9-F623-7724-7C4ACFA8D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818DE-BD8C-A792-1F8A-059CE85E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0B5CA7"/>
                </a:solidFill>
                <a:latin typeface="Constantia" panose="02030602050306030303" pitchFamily="18" charset="0"/>
              </a:defRPr>
            </a:lvl1pPr>
          </a:lstStyle>
          <a:p>
            <a:fld id="{92642E7D-6C60-9A48-B029-532E9405CA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A blue and red text on a black background&#10;&#10;Description automatically generated">
            <a:extLst>
              <a:ext uri="{FF2B5EF4-FFF2-40B4-BE49-F238E27FC236}">
                <a16:creationId xmlns:a16="http://schemas.microsoft.com/office/drawing/2014/main" id="{4FCA63F6-5DA9-F8E6-B539-F1ED13A569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522" t="40966" r="7294" b="40570"/>
          <a:stretch/>
        </p:blipFill>
        <p:spPr>
          <a:xfrm>
            <a:off x="421860" y="6429307"/>
            <a:ext cx="1023178" cy="21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13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E2275-3468-8765-C96E-D04ADFE7F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468245"/>
            <a:ext cx="3454400" cy="1325563"/>
          </a:xfrm>
        </p:spPr>
        <p:txBody>
          <a:bodyPr>
            <a:no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05B9EB-867E-22B1-5848-2320E2A8F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879568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8ECE18-81E8-6FA1-26A6-4D5D75E24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56689-E2B1-D203-99B6-6739A26F8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0B5CA7"/>
                </a:solidFill>
                <a:latin typeface="Constantia" panose="02030602050306030303" pitchFamily="18" charset="0"/>
              </a:defRPr>
            </a:lvl1pPr>
          </a:lstStyle>
          <a:p>
            <a:fld id="{BD78A486-CEBA-7346-9AC4-89AF5E0887A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D72ABB0-137F-3FEA-E085-21498EC2EC75}"/>
              </a:ext>
            </a:extLst>
          </p:cNvPr>
          <p:cNvGrpSpPr/>
          <p:nvPr userDrawn="1"/>
        </p:nvGrpSpPr>
        <p:grpSpPr>
          <a:xfrm>
            <a:off x="488122" y="480391"/>
            <a:ext cx="1023178" cy="1081709"/>
            <a:chOff x="488122" y="480391"/>
            <a:chExt cx="1023178" cy="108170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BBEEE34-8D1C-B7E3-9181-3299EE24F169}"/>
                </a:ext>
              </a:extLst>
            </p:cNvPr>
            <p:cNvCxnSpPr>
              <a:cxnSpLocks/>
            </p:cNvCxnSpPr>
            <p:nvPr/>
          </p:nvCxnSpPr>
          <p:spPr>
            <a:xfrm>
              <a:off x="488122" y="480391"/>
              <a:ext cx="1023178" cy="0"/>
            </a:xfrm>
            <a:prstGeom prst="line">
              <a:avLst/>
            </a:prstGeom>
            <a:ln w="19050">
              <a:solidFill>
                <a:srgbClr val="C60002">
                  <a:alpha val="2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8ED7418-4F47-031E-A890-883CEA7768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8122" y="480391"/>
              <a:ext cx="0" cy="1081709"/>
            </a:xfrm>
            <a:prstGeom prst="line">
              <a:avLst/>
            </a:prstGeom>
            <a:ln w="19050">
              <a:solidFill>
                <a:srgbClr val="C60002">
                  <a:alpha val="2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AE3CFCC-9291-6155-783F-C825BD93ADF5}"/>
              </a:ext>
            </a:extLst>
          </p:cNvPr>
          <p:cNvGrpSpPr/>
          <p:nvPr userDrawn="1"/>
        </p:nvGrpSpPr>
        <p:grpSpPr>
          <a:xfrm>
            <a:off x="4250747" y="4867679"/>
            <a:ext cx="977900" cy="1080055"/>
            <a:chOff x="4134997" y="4694054"/>
            <a:chExt cx="977900" cy="1080055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0227227-4E21-4404-C452-1999F49CE9FD}"/>
                </a:ext>
              </a:extLst>
            </p:cNvPr>
            <p:cNvCxnSpPr>
              <a:cxnSpLocks/>
            </p:cNvCxnSpPr>
            <p:nvPr/>
          </p:nvCxnSpPr>
          <p:spPr>
            <a:xfrm>
              <a:off x="5112897" y="4694054"/>
              <a:ext cx="0" cy="1080055"/>
            </a:xfrm>
            <a:prstGeom prst="line">
              <a:avLst/>
            </a:prstGeom>
            <a:ln w="19050">
              <a:solidFill>
                <a:srgbClr val="C60002">
                  <a:alpha val="2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28F9BCA-2612-DD0E-E0B0-0A9E021C1FDC}"/>
                </a:ext>
              </a:extLst>
            </p:cNvPr>
            <p:cNvCxnSpPr>
              <a:cxnSpLocks/>
            </p:cNvCxnSpPr>
            <p:nvPr/>
          </p:nvCxnSpPr>
          <p:spPr>
            <a:xfrm>
              <a:off x="4134997" y="5774109"/>
              <a:ext cx="977900" cy="0"/>
            </a:xfrm>
            <a:prstGeom prst="line">
              <a:avLst/>
            </a:prstGeom>
            <a:ln w="19050">
              <a:solidFill>
                <a:srgbClr val="C60002">
                  <a:alpha val="2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 descr="A blue and red text on a black background&#10;&#10;Description automatically generated">
            <a:extLst>
              <a:ext uri="{FF2B5EF4-FFF2-40B4-BE49-F238E27FC236}">
                <a16:creationId xmlns:a16="http://schemas.microsoft.com/office/drawing/2014/main" id="{EF4F6A12-CDB8-E953-8A8C-01A6E56FB0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522" t="40966" r="7294" b="40570"/>
          <a:stretch/>
        </p:blipFill>
        <p:spPr>
          <a:xfrm>
            <a:off x="411700" y="6429307"/>
            <a:ext cx="1023178" cy="21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258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C6E33-1F2C-EB49-0630-6C7475976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7F5F4-1854-4E6A-A9DC-92BE13214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8077BA-6008-4A1E-52E1-92F8769FC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E6F303-EAEC-90FC-D98A-0F2D60378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AF0C-364C-D645-9744-F2B71AF3D800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811334-3BD6-A25E-2D68-11B7E936D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A21E58-5ED3-ECBD-BBF7-970BDEAB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7D-6C60-9A48-B029-532E9405C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4DFED-23CC-A94B-B557-236F5DCDE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C75A3-F8CE-9E48-BEC9-4B5C3B5EA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716F2-729A-054B-B6D9-9D334FF7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63A3-67D4-5F45-979B-BBEF52F61566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7AB69-8551-0C45-BA70-71CB25E29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41593-A1EB-E142-9948-F87CD50FB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239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F6519-B4E2-C055-885B-8E1AA108E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A4E001-9A34-3E7A-3CD9-CD37E6D5C9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2CED7F-AF42-C1EE-887A-4C0CF98E8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82091-FE8D-49F6-E0D2-252D52A37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00038-1274-8949-B7EF-549C93BA2C28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67D02-B998-30CD-969E-F00B9F07C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DFE3A-3A91-1121-F7CB-94B2CE50A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7D-6C60-9A48-B029-532E9405C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679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34A79-E40D-53E7-64C5-A95A6F2AB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A567C6-5DA6-0B2B-3112-0533B6C7D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4FF48-3D2D-53BD-31E0-01B183082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D7580-FE5A-974B-808E-AFC644AA1F3F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E9327-361D-F4E7-793D-733D6A7D2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82748-A5CF-29A7-91CF-DE53C403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7D-6C60-9A48-B029-532E9405C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23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150FCB-7D00-4301-A946-2C06677B6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9158A-BD63-A42A-174E-F928CC9D47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B4DDD-AE47-BD13-F7C2-9EC4015D1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ECC83-5C70-E541-BC6E-9BAA3DF52663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DF3DB-8208-60DF-B117-C1E95957A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10837-EE2B-816A-6E83-BD7B0FD3D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7D-6C60-9A48-B029-532E9405C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76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4A1D4-6CD6-FF4D-B9F6-6AB7D352C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BF132-83D4-EE4D-B62D-E4661F4FD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74BAF-0BD2-A44E-89EB-D0A24A1A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F2E58-B1F4-6A4D-BD25-007C1A08F452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9DCB2-B29E-4443-AF14-C3DA7D56D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973B2-237B-A54E-8358-0580E37DC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4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68E6D-3CE3-374E-957F-2C1A04818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FA88F-79AE-6644-89EC-965B1FF28A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C36AEE-139E-CA48-992B-139A1F9A6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074FA-0C68-DF40-B8D4-E1AC53314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1995-9383-FD42-9A33-D1292D941437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90FB9B-37E7-BC43-BC3A-057578C99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359E28-559B-3640-AB78-CC0C4274F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4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B2328-1453-9E41-AE40-B1E6DF973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236CD-7909-EA48-86F7-A6639CA1F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84558-B148-974C-A0E9-89BD7F00A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2E2BA5-6400-1543-BD0F-53BB370FD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C2712D-744D-D142-961B-393A7274DA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9CC309-E9CF-0749-8CF9-4B9DFA136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D602-FCBF-A047-A946-9DED3F7C997E}" type="datetime1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B4D53C-B79C-FD49-B7DF-7DBEFF31C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EA988F-015B-4746-A94B-7F74E1F7E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2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B3C52-1F27-AD43-B9BC-99F0FA7E9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904DFF-4C4C-E94C-ABE4-ECDDE042D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F2A-E5EB-4343-834A-E05741CF594E}" type="datetime1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7436EA-45B3-934F-92AB-95636D0C1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014569-57A0-0D45-BDFC-8D88C91E6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51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8135A8-B586-F547-A968-04A35279F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22693-8D47-FA48-A9F0-798C93E438C6}" type="datetime1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D58A70-C542-C346-B8AB-51EE2F58D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5294C-4B94-DB45-97DA-BB3CD0C32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3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B3DE3-0681-0141-BC5E-D66024439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6F294-4DAC-1C4E-B7ED-88137B628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BFA379-3391-B445-B32F-322AB5941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386FA-F8A5-1441-9FBE-A763EFA34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DA6D-71A3-8646-BCD3-DFBFED57FDEE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B57CA7-4D24-A34E-B898-93FE525D3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BAEE1-F724-6A43-B4F0-E2479C72B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1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FD5E9-92DC-4D43-9914-D15DED2AD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07A09B-62A4-7A40-933F-E48A490B6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22B9BD-F67D-704B-ADC5-A154833EC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5501E1-FD09-A642-8F7F-57CAB01E0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7A2E-B363-1842-B558-094C9DAC33CD}" type="datetime1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E95FA-21AA-0148-A183-53457E910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9C2838-49B6-F241-BBBD-83F5E6FA0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7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706992-2426-1B45-9415-217B6AEDE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C78F0-1B4D-AD4D-8AE2-AC15C4975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99326-7502-7B4F-BBD2-2337DC12E1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FCF87-FE81-E942-A4DE-A199B20C1C9C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473EC-5AD5-C445-AA52-904984C62E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B9E07-4EB8-6047-AC89-0726C6920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61543-9C2E-724D-AB6D-98CBF0F82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8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E0E77B-24CF-5E5F-74BE-C10B8318E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D7E27-7098-7210-541B-EB4542D92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44BA-FAF3-8420-DD9B-2AF0B05858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71B0D-A071-834A-A295-1278C81CF297}" type="datetime1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06B45-AF74-DC63-869C-55542D66EA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96FCB-FE22-2C45-7C2A-8CC3FD47E4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42E7D-6C60-9A48-B029-532E9405C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B5CA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onstantia" panose="0203060205030603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nstantia" panose="0203060205030603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nstantia" panose="0203060205030603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nstantia" panose="0203060205030603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nstantia" panose="0203060205030603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58663F-C8BF-5541-B2DF-3424D6C66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6A09E-3077-089D-B415-497AC6566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08754"/>
            <a:ext cx="9144000" cy="1328237"/>
          </a:xfrm>
        </p:spPr>
        <p:txBody>
          <a:bodyPr>
            <a:normAutofit/>
          </a:bodyPr>
          <a:lstStyle/>
          <a:p>
            <a:r>
              <a:rPr lang="en-US" sz="5500" b="1" dirty="0">
                <a:solidFill>
                  <a:srgbClr val="0B5CA7"/>
                </a:solidFill>
                <a:latin typeface="Garamond" panose="02020404030301010803" pitchFamily="18" charset="0"/>
              </a:rPr>
              <a:t>Project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586BB2-A21D-E8B9-B073-980A9FF600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78030"/>
            <a:ext cx="9144000" cy="1655762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Garamond" panose="02020404030301010803" pitchFamily="18" charset="0"/>
              </a:rP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024892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4F5C4-579F-9E75-4170-2D2AB5136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65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  <a:t>Overview</a:t>
            </a:r>
            <a:b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</a:br>
            <a:r>
              <a:rPr lang="en-US" sz="3600" i="1" dirty="0">
                <a:solidFill>
                  <a:srgbClr val="0B5CA7"/>
                </a:solidFill>
                <a:latin typeface="Garamond" panose="02020404030301010803" pitchFamily="18" charset="0"/>
              </a:rPr>
              <a:t>What will be accomplished and 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D0817-E128-C461-F877-AEEC18C82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46087"/>
            <a:ext cx="9079523" cy="4406783"/>
          </a:xfrm>
        </p:spPr>
        <p:txBody>
          <a:bodyPr/>
          <a:lstStyle/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BF2F38"/>
                </a:solidFill>
                <a:latin typeface="Constantia" panose="02030602050306030303" pitchFamily="18" charset="0"/>
              </a:rPr>
              <a:t>Header</a:t>
            </a:r>
          </a:p>
          <a:p>
            <a:pPr marL="228600" lvl="2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1800" dirty="0">
                <a:solidFill>
                  <a:srgbClr val="041C38"/>
                </a:solidFill>
                <a:latin typeface="Constantia" panose="02030602050306030303" pitchFamily="18" charset="0"/>
              </a:rPr>
              <a:t>Sub-bullet</a:t>
            </a: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BF2F38"/>
                </a:solidFill>
                <a:latin typeface="Constantia" panose="02030602050306030303" pitchFamily="18" charset="0"/>
              </a:rPr>
              <a:t>Header</a:t>
            </a:r>
          </a:p>
          <a:p>
            <a:pPr marL="228600" lvl="2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1800" dirty="0">
                <a:solidFill>
                  <a:srgbClr val="041C38"/>
                </a:solidFill>
                <a:latin typeface="Constantia" panose="02030602050306030303" pitchFamily="18" charset="0"/>
              </a:rPr>
              <a:t>Sub-bullet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6D36290-51F0-BDB3-8F9D-E7736C8B4078}"/>
              </a:ext>
            </a:extLst>
          </p:cNvPr>
          <p:cNvCxnSpPr>
            <a:cxnSpLocks/>
          </p:cNvCxnSpPr>
          <p:nvPr/>
        </p:nvCxnSpPr>
        <p:spPr>
          <a:xfrm>
            <a:off x="1761893" y="6545206"/>
            <a:ext cx="10430107" cy="0"/>
          </a:xfrm>
          <a:prstGeom prst="line">
            <a:avLst/>
          </a:prstGeom>
          <a:ln w="12700">
            <a:solidFill>
              <a:srgbClr val="0054A4">
                <a:alpha val="7451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0360D16A-75AA-42DE-A10D-3A94442960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260163" y="5932450"/>
            <a:ext cx="1183065" cy="118306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DFDA67-CA53-9935-0DC2-F02C58ED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602" y="6356350"/>
            <a:ext cx="245198" cy="365125"/>
          </a:xfrm>
          <a:solidFill>
            <a:schemeClr val="bg1"/>
          </a:solidFill>
        </p:spPr>
        <p:txBody>
          <a:bodyPr/>
          <a:lstStyle/>
          <a:p>
            <a:fld id="{A4A043D6-E2D6-6948-B6EE-BE178A40BCB7}" type="slidenum">
              <a:rPr lang="en-US" b="1" smtClean="0">
                <a:solidFill>
                  <a:srgbClr val="023A73"/>
                </a:solidFill>
                <a:latin typeface="Garamond" panose="02020404030301010803" pitchFamily="18" charset="0"/>
              </a:rPr>
              <a:t>2</a:t>
            </a:fld>
            <a:endParaRPr lang="en-US" b="1" dirty="0">
              <a:solidFill>
                <a:srgbClr val="023A73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578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E7711-2BCD-F54E-891E-9AB4DAA24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228" y="371565"/>
            <a:ext cx="7678188" cy="1087108"/>
          </a:xfrm>
          <a:noFill/>
        </p:spPr>
        <p:txBody>
          <a:bodyPr/>
          <a:lstStyle/>
          <a:p>
            <a: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  <a:t>Gap(s) Addressed?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001D2C01-9FF7-AF4D-90AD-61DF00F15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891" y="1699815"/>
            <a:ext cx="4121732" cy="399773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BF2F38"/>
                </a:solidFill>
                <a:latin typeface="Constantia" panose="02030602050306030303" pitchFamily="18" charset="0"/>
              </a:rPr>
              <a:t>Header</a:t>
            </a:r>
            <a:br>
              <a:rPr lang="en-US" sz="2000" b="1" dirty="0">
                <a:solidFill>
                  <a:srgbClr val="BF2F38"/>
                </a:solidFill>
                <a:latin typeface="Constantia" panose="02030602050306030303" pitchFamily="18" charset="0"/>
              </a:rPr>
            </a:br>
            <a:endParaRPr lang="en-US" sz="2000" b="1" dirty="0">
              <a:solidFill>
                <a:srgbClr val="BF2F38"/>
              </a:solidFill>
              <a:latin typeface="Constantia" panose="02030602050306030303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solidFill>
                  <a:srgbClr val="041C38"/>
                </a:solidFill>
                <a:latin typeface="Constantia" panose="02030602050306030303" pitchFamily="18" charset="0"/>
              </a:rPr>
              <a:t>Sub-bullet</a:t>
            </a:r>
            <a:endParaRPr lang="en-US" sz="1800" dirty="0">
              <a:solidFill>
                <a:srgbClr val="041C38"/>
              </a:solidFill>
              <a:latin typeface="Constantia" panose="02030602050306030303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00B8BEB-D7D8-A826-1871-A3A90F797474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1761893" y="6538913"/>
            <a:ext cx="9316653" cy="6293"/>
          </a:xfrm>
          <a:prstGeom prst="line">
            <a:avLst/>
          </a:prstGeom>
          <a:ln w="12700">
            <a:solidFill>
              <a:srgbClr val="0054A4">
                <a:alpha val="7451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Logo&#10;&#10;Description automatically generated">
            <a:extLst>
              <a:ext uri="{FF2B5EF4-FFF2-40B4-BE49-F238E27FC236}">
                <a16:creationId xmlns:a16="http://schemas.microsoft.com/office/drawing/2014/main" id="{44C50CEE-88A2-B97E-E025-33FE46D602C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260163" y="5932450"/>
            <a:ext cx="1183065" cy="1183065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3A4A77-0C11-51A4-5DD3-7F29A465D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8546" y="6356350"/>
            <a:ext cx="275253" cy="365125"/>
          </a:xfrm>
          <a:noFill/>
        </p:spPr>
        <p:txBody>
          <a:bodyPr/>
          <a:lstStyle/>
          <a:p>
            <a:fld id="{0E561543-9C2E-724D-AB6D-98CBF0F82B1F}" type="slidenum">
              <a:rPr lang="en-US" b="1" smtClean="0">
                <a:solidFill>
                  <a:srgbClr val="0054A4"/>
                </a:solidFill>
                <a:latin typeface="Garamond" panose="02020404030301010803" pitchFamily="18" charset="0"/>
              </a:rPr>
              <a:t>3</a:t>
            </a:fld>
            <a:endParaRPr lang="en-US" b="1" dirty="0">
              <a:solidFill>
                <a:srgbClr val="0054A4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119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4F5C4-579F-9E75-4170-2D2AB5136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65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  <a:t>End State </a:t>
            </a:r>
            <a:b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</a:br>
            <a:r>
              <a:rPr lang="en-US" sz="3600" i="1" dirty="0">
                <a:solidFill>
                  <a:srgbClr val="0B5CA7"/>
                </a:solidFill>
                <a:latin typeface="Garamond" panose="02020404030301010803" pitchFamily="18" charset="0"/>
              </a:rPr>
              <a:t>What are the intended outcomes?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D0817-E128-C461-F877-AEEC18C82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6087"/>
            <a:ext cx="4852330" cy="4406783"/>
          </a:xfrm>
        </p:spPr>
        <p:txBody>
          <a:bodyPr/>
          <a:lstStyle/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BF2F38"/>
                </a:solidFill>
                <a:latin typeface="Constantia" panose="02030602050306030303" pitchFamily="18" charset="0"/>
              </a:rPr>
              <a:t>Header</a:t>
            </a:r>
          </a:p>
          <a:p>
            <a:pPr marL="228600" lvl="2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1800" dirty="0">
                <a:solidFill>
                  <a:srgbClr val="041C38"/>
                </a:solidFill>
                <a:latin typeface="Constantia" panose="02030602050306030303" pitchFamily="18" charset="0"/>
              </a:rPr>
              <a:t>Sub-bullet</a:t>
            </a: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BF2F38"/>
                </a:solidFill>
                <a:latin typeface="Constantia" panose="02030602050306030303" pitchFamily="18" charset="0"/>
              </a:rPr>
              <a:t>Header</a:t>
            </a:r>
          </a:p>
          <a:p>
            <a:pPr marL="228600" lvl="2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1800" dirty="0">
                <a:solidFill>
                  <a:srgbClr val="041C38"/>
                </a:solidFill>
                <a:latin typeface="Constantia" panose="02030602050306030303" pitchFamily="18" charset="0"/>
              </a:rPr>
              <a:t>Sub-bullet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6D36290-51F0-BDB3-8F9D-E7736C8B4078}"/>
              </a:ext>
            </a:extLst>
          </p:cNvPr>
          <p:cNvCxnSpPr>
            <a:cxnSpLocks/>
          </p:cNvCxnSpPr>
          <p:nvPr/>
        </p:nvCxnSpPr>
        <p:spPr>
          <a:xfrm>
            <a:off x="1761893" y="6545206"/>
            <a:ext cx="10430107" cy="0"/>
          </a:xfrm>
          <a:prstGeom prst="line">
            <a:avLst/>
          </a:prstGeom>
          <a:ln w="12700">
            <a:solidFill>
              <a:srgbClr val="0054A4">
                <a:alpha val="7451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0360D16A-75AA-42DE-A10D-3A94442960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260163" y="5932450"/>
            <a:ext cx="1183065" cy="118306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DFDA67-CA53-9935-0DC2-F02C58ED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602" y="6356350"/>
            <a:ext cx="245198" cy="365125"/>
          </a:xfrm>
          <a:solidFill>
            <a:schemeClr val="bg1"/>
          </a:solidFill>
        </p:spPr>
        <p:txBody>
          <a:bodyPr/>
          <a:lstStyle/>
          <a:p>
            <a:fld id="{A4A043D6-E2D6-6948-B6EE-BE178A40BCB7}" type="slidenum">
              <a:rPr lang="en-US" b="1" smtClean="0">
                <a:solidFill>
                  <a:srgbClr val="023A73"/>
                </a:solidFill>
                <a:latin typeface="Garamond" panose="02020404030301010803" pitchFamily="18" charset="0"/>
              </a:rPr>
              <a:t>4</a:t>
            </a:fld>
            <a:endParaRPr lang="en-US" b="1" dirty="0">
              <a:solidFill>
                <a:srgbClr val="023A73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285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4F5C4-579F-9E75-4170-2D2AB5136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65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  <a:t>Budget </a:t>
            </a:r>
            <a:b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</a:br>
            <a:r>
              <a:rPr lang="en-US" sz="3600" i="1" dirty="0">
                <a:solidFill>
                  <a:srgbClr val="0B5CA7"/>
                </a:solidFill>
                <a:latin typeface="Garamond" panose="02020404030301010803" pitchFamily="18" charset="0"/>
              </a:rPr>
              <a:t>How will funds be spent?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6D36290-51F0-BDB3-8F9D-E7736C8B4078}"/>
              </a:ext>
            </a:extLst>
          </p:cNvPr>
          <p:cNvCxnSpPr>
            <a:cxnSpLocks/>
          </p:cNvCxnSpPr>
          <p:nvPr/>
        </p:nvCxnSpPr>
        <p:spPr>
          <a:xfrm>
            <a:off x="1761893" y="6545206"/>
            <a:ext cx="10430107" cy="0"/>
          </a:xfrm>
          <a:prstGeom prst="line">
            <a:avLst/>
          </a:prstGeom>
          <a:ln w="12700">
            <a:solidFill>
              <a:srgbClr val="0054A4">
                <a:alpha val="7451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0360D16A-75AA-42DE-A10D-3A94442960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260163" y="5932450"/>
            <a:ext cx="1183065" cy="118306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DFDA67-CA53-9935-0DC2-F02C58ED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602" y="6356350"/>
            <a:ext cx="245198" cy="365125"/>
          </a:xfrm>
          <a:solidFill>
            <a:schemeClr val="bg1"/>
          </a:solidFill>
        </p:spPr>
        <p:txBody>
          <a:bodyPr/>
          <a:lstStyle/>
          <a:p>
            <a:fld id="{A4A043D6-E2D6-6948-B6EE-BE178A40BCB7}" type="slidenum">
              <a:rPr lang="en-US" b="1" smtClean="0">
                <a:solidFill>
                  <a:srgbClr val="023A73"/>
                </a:solidFill>
                <a:latin typeface="Garamond" panose="02020404030301010803" pitchFamily="18" charset="0"/>
              </a:rPr>
              <a:t>5</a:t>
            </a:fld>
            <a:endParaRPr lang="en-US" b="1" dirty="0">
              <a:solidFill>
                <a:srgbClr val="023A73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B2B8676-AB89-D5EC-6154-DD5BCAD44C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946008"/>
              </p:ext>
            </p:extLst>
          </p:nvPr>
        </p:nvGraphicFramePr>
        <p:xfrm>
          <a:off x="851695" y="1856646"/>
          <a:ext cx="9612086" cy="4245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565">
                  <a:extLst>
                    <a:ext uri="{9D8B030D-6E8A-4147-A177-3AD203B41FA5}">
                      <a16:colId xmlns:a16="http://schemas.microsoft.com/office/drawing/2014/main" val="2520657679"/>
                    </a:ext>
                  </a:extLst>
                </a:gridCol>
                <a:gridCol w="1437521">
                  <a:extLst>
                    <a:ext uri="{9D8B030D-6E8A-4147-A177-3AD203B41FA5}">
                      <a16:colId xmlns:a16="http://schemas.microsoft.com/office/drawing/2014/main" val="2963516267"/>
                    </a:ext>
                  </a:extLst>
                </a:gridCol>
              </a:tblGrid>
              <a:tr h="51942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  <a:latin typeface="Constantia" panose="02030602050306030303" pitchFamily="18" charset="0"/>
                        </a:rPr>
                        <a:t>Budget Breakdown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7527702"/>
                  </a:ext>
                </a:extLst>
              </a:tr>
              <a:tr h="84513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Line Item</a:t>
                      </a:r>
                      <a:b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</a:br>
                      <a:r>
                        <a:rPr lang="en-US" sz="1800" dirty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$</a:t>
                      </a:r>
                    </a:p>
                  </a:txBody>
                  <a:tcPr>
                    <a:lnL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421333"/>
                  </a:ext>
                </a:extLst>
              </a:tr>
              <a:tr h="84513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Line Item</a:t>
                      </a:r>
                      <a:b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$</a:t>
                      </a:r>
                    </a:p>
                  </a:txBody>
                  <a:tcPr>
                    <a:lnL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708122"/>
                  </a:ext>
                </a:extLst>
              </a:tr>
              <a:tr h="77298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Line Item</a:t>
                      </a:r>
                      <a:b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$</a:t>
                      </a:r>
                    </a:p>
                  </a:txBody>
                  <a:tcPr>
                    <a:lnL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9788884"/>
                  </a:ext>
                </a:extLst>
              </a:tr>
              <a:tr h="77298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Line Item</a:t>
                      </a:r>
                      <a:br>
                        <a:rPr lang="en-US" sz="1600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</a:br>
                      <a:r>
                        <a:rPr lang="en-US" sz="1600" dirty="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$</a:t>
                      </a:r>
                    </a:p>
                  </a:txBody>
                  <a:tcPr>
                    <a:lnL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235480"/>
                  </a:ext>
                </a:extLst>
              </a:tr>
              <a:tr h="489644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54A4"/>
                          </a:solidFill>
                          <a:latin typeface="Constantia" panose="02030602050306030303" pitchFamily="18" charset="0"/>
                        </a:rPr>
                        <a:t>$</a:t>
                      </a:r>
                    </a:p>
                  </a:txBody>
                  <a:tcPr>
                    <a:lnL w="6350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54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204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247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4F5C4-579F-9E75-4170-2D2AB5136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657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  <a:t>Ongoing Costs </a:t>
            </a:r>
            <a:br>
              <a:rPr lang="en-US" b="1" dirty="0">
                <a:solidFill>
                  <a:srgbClr val="0B5CA7"/>
                </a:solidFill>
                <a:latin typeface="Garamond" panose="02020404030301010803" pitchFamily="18" charset="0"/>
              </a:rPr>
            </a:br>
            <a:r>
              <a:rPr lang="en-US" sz="3600" i="1" dirty="0">
                <a:solidFill>
                  <a:srgbClr val="0B5CA7"/>
                </a:solidFill>
                <a:latin typeface="Garamond" panose="02020404030301010803" pitchFamily="18" charset="0"/>
              </a:rPr>
              <a:t>How will the capability be sustained?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D0817-E128-C461-F877-AEEC18C82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6087"/>
            <a:ext cx="4852330" cy="4406783"/>
          </a:xfrm>
        </p:spPr>
        <p:txBody>
          <a:bodyPr/>
          <a:lstStyle/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BF2F38"/>
                </a:solidFill>
                <a:latin typeface="Constantia" panose="02030602050306030303" pitchFamily="18" charset="0"/>
              </a:rPr>
              <a:t>Header</a:t>
            </a:r>
          </a:p>
          <a:p>
            <a:pPr marL="228600" lvl="2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1800" dirty="0">
                <a:solidFill>
                  <a:srgbClr val="041C38"/>
                </a:solidFill>
                <a:latin typeface="Constantia" panose="02030602050306030303" pitchFamily="18" charset="0"/>
              </a:rPr>
              <a:t>Sub-bullet</a:t>
            </a: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BF2F38"/>
                </a:solidFill>
                <a:latin typeface="Constantia" panose="02030602050306030303" pitchFamily="18" charset="0"/>
              </a:rPr>
              <a:t>Header</a:t>
            </a:r>
          </a:p>
          <a:p>
            <a:pPr marL="228600" lvl="2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1800" dirty="0">
                <a:solidFill>
                  <a:srgbClr val="041C38"/>
                </a:solidFill>
                <a:latin typeface="Constantia" panose="02030602050306030303" pitchFamily="18" charset="0"/>
              </a:rPr>
              <a:t>Sub-bullet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6D36290-51F0-BDB3-8F9D-E7736C8B4078}"/>
              </a:ext>
            </a:extLst>
          </p:cNvPr>
          <p:cNvCxnSpPr>
            <a:cxnSpLocks/>
          </p:cNvCxnSpPr>
          <p:nvPr/>
        </p:nvCxnSpPr>
        <p:spPr>
          <a:xfrm>
            <a:off x="1761893" y="6545206"/>
            <a:ext cx="10430107" cy="0"/>
          </a:xfrm>
          <a:prstGeom prst="line">
            <a:avLst/>
          </a:prstGeom>
          <a:ln w="12700">
            <a:solidFill>
              <a:srgbClr val="0054A4">
                <a:alpha val="7451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0360D16A-75AA-42DE-A10D-3A94442960C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260163" y="5932450"/>
            <a:ext cx="1183065" cy="118306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DFDA67-CA53-9935-0DC2-F02C58ED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08602" y="6356350"/>
            <a:ext cx="245198" cy="365125"/>
          </a:xfrm>
          <a:solidFill>
            <a:schemeClr val="bg1"/>
          </a:solidFill>
        </p:spPr>
        <p:txBody>
          <a:bodyPr/>
          <a:lstStyle/>
          <a:p>
            <a:fld id="{A4A043D6-E2D6-6948-B6EE-BE178A40BCB7}" type="slidenum">
              <a:rPr lang="en-US" b="1" smtClean="0">
                <a:solidFill>
                  <a:srgbClr val="023A73"/>
                </a:solidFill>
                <a:latin typeface="Garamond" panose="02020404030301010803" pitchFamily="18" charset="0"/>
              </a:rPr>
              <a:t>6</a:t>
            </a:fld>
            <a:endParaRPr lang="en-US" b="1" dirty="0">
              <a:solidFill>
                <a:srgbClr val="023A73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821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BA2D5-03DD-A547-A208-3D7F08CA8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6320" y="1415081"/>
            <a:ext cx="504444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BF2F38"/>
                </a:solidFill>
                <a:latin typeface="Garamond" panose="02020404030301010803" pitchFamily="18" charset="0"/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68EC5-C8EF-A648-8C69-116D72C4F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4200" y="2862564"/>
            <a:ext cx="5867400" cy="100901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nstantia" panose="02030602050306030303" pitchFamily="18" charset="0"/>
              </a:rPr>
              <a:t>Presenter Name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nstantia" panose="02030602050306030303" pitchFamily="18" charset="0"/>
              </a:rPr>
              <a:t>Presenter Contact Information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559A7F-AA19-6C4B-B516-48256C922CAD}"/>
              </a:ext>
            </a:extLst>
          </p:cNvPr>
          <p:cNvSpPr/>
          <p:nvPr/>
        </p:nvSpPr>
        <p:spPr>
          <a:xfrm>
            <a:off x="2490251" y="6090099"/>
            <a:ext cx="72521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 err="1">
                <a:solidFill>
                  <a:srgbClr val="BE2E38"/>
                </a:solidFill>
                <a:effectLst/>
                <a:latin typeface="Constantia" panose="02030602050306030303" pitchFamily="18" charset="0"/>
              </a:rPr>
              <a:t>Inter</a:t>
            </a:r>
            <a:r>
              <a:rPr lang="en-US" b="1" i="1" dirty="0" err="1">
                <a:solidFill>
                  <a:srgbClr val="1840C8"/>
                </a:solidFill>
                <a:effectLst/>
                <a:latin typeface="Constantia" panose="02030602050306030303" pitchFamily="18" charset="0"/>
              </a:rPr>
              <a:t>JURISDICTIONAL</a:t>
            </a:r>
            <a:r>
              <a:rPr lang="en-US" b="1" i="1" dirty="0">
                <a:solidFill>
                  <a:srgbClr val="BE2E38"/>
                </a:solidFill>
                <a:effectLst/>
                <a:latin typeface="Constantia" panose="02030602050306030303" pitchFamily="18" charset="0"/>
              </a:rPr>
              <a:t>| </a:t>
            </a:r>
            <a:r>
              <a:rPr lang="en-US" b="1" i="1" dirty="0" err="1">
                <a:solidFill>
                  <a:srgbClr val="BE2E38"/>
                </a:solidFill>
                <a:effectLst/>
                <a:latin typeface="Constantia" panose="02030602050306030303" pitchFamily="18" charset="0"/>
              </a:rPr>
              <a:t>Inter</a:t>
            </a:r>
            <a:r>
              <a:rPr lang="en-US" b="1" i="1" dirty="0" err="1">
                <a:solidFill>
                  <a:srgbClr val="1840C8"/>
                </a:solidFill>
                <a:effectLst/>
                <a:latin typeface="Constantia" panose="02030602050306030303" pitchFamily="18" charset="0"/>
              </a:rPr>
              <a:t>DISCIPLINARY</a:t>
            </a:r>
            <a:r>
              <a:rPr lang="en-US" b="1" i="1" dirty="0">
                <a:solidFill>
                  <a:srgbClr val="BE2E38"/>
                </a:solidFill>
                <a:effectLst/>
                <a:latin typeface="Constantia" panose="02030602050306030303" pitchFamily="18" charset="0"/>
              </a:rPr>
              <a:t>| </a:t>
            </a:r>
            <a:r>
              <a:rPr lang="en-US" b="1" i="1" dirty="0" err="1">
                <a:solidFill>
                  <a:srgbClr val="BE2E38"/>
                </a:solidFill>
                <a:effectLst/>
                <a:latin typeface="Constantia" panose="02030602050306030303" pitchFamily="18" charset="0"/>
              </a:rPr>
              <a:t>Inter</a:t>
            </a:r>
            <a:r>
              <a:rPr lang="en-US" b="1" i="1" dirty="0" err="1">
                <a:solidFill>
                  <a:srgbClr val="1840C8"/>
                </a:solidFill>
                <a:effectLst/>
                <a:latin typeface="Constantia" panose="02030602050306030303" pitchFamily="18" charset="0"/>
              </a:rPr>
              <a:t>OPERABLE</a:t>
            </a:r>
            <a:endParaRPr lang="en-US" dirty="0">
              <a:solidFill>
                <a:srgbClr val="1840C8"/>
              </a:solidFill>
              <a:effectLst/>
              <a:latin typeface="Constantia" panose="02030602050306030303" pitchFamily="18" charset="0"/>
            </a:endParaRPr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45434054-967A-8E4A-B8DD-DE3ACAEBAC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7479" y="4876164"/>
            <a:ext cx="4688841" cy="1562947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7668413-A0BB-EA49-A4A2-6D7C6A8DF4DB}"/>
              </a:ext>
            </a:extLst>
          </p:cNvPr>
          <p:cNvCxnSpPr>
            <a:cxnSpLocks/>
          </p:cNvCxnSpPr>
          <p:nvPr/>
        </p:nvCxnSpPr>
        <p:spPr>
          <a:xfrm>
            <a:off x="0" y="2111978"/>
            <a:ext cx="3535680" cy="0"/>
          </a:xfrm>
          <a:prstGeom prst="line">
            <a:avLst/>
          </a:prstGeom>
          <a:ln w="12700">
            <a:solidFill>
              <a:srgbClr val="005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01FDF5A-F62C-844A-AC13-182207A05504}"/>
              </a:ext>
            </a:extLst>
          </p:cNvPr>
          <p:cNvCxnSpPr>
            <a:cxnSpLocks/>
          </p:cNvCxnSpPr>
          <p:nvPr/>
        </p:nvCxnSpPr>
        <p:spPr>
          <a:xfrm>
            <a:off x="8798560" y="2111978"/>
            <a:ext cx="3393440" cy="0"/>
          </a:xfrm>
          <a:prstGeom prst="line">
            <a:avLst/>
          </a:prstGeom>
          <a:ln w="12700">
            <a:solidFill>
              <a:srgbClr val="005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5251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VERS Branded Presentation Template_2024" id="{25EF1FE9-FB5B-0843-8F4F-E335D10F9813}" vid="{D8F1D343-BAD3-DD41-AB59-37EF21A7F7C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4a1485-472e-4699-96c1-b1def6b0e926">
      <Terms xmlns="http://schemas.microsoft.com/office/infopath/2007/PartnerControls"/>
    </lcf76f155ced4ddcb4097134ff3c332f>
    <TaxCatchAll xmlns="eccc766d-9bc6-4546-b258-8a7503e4267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A8C77568CE164994F9B4266C5F7B6F" ma:contentTypeVersion="15" ma:contentTypeDescription="Create a new document." ma:contentTypeScope="" ma:versionID="bd7dbcc3f19004c96c4c9513e677a5bd">
  <xsd:schema xmlns:xsd="http://www.w3.org/2001/XMLSchema" xmlns:xs="http://www.w3.org/2001/XMLSchema" xmlns:p="http://schemas.microsoft.com/office/2006/metadata/properties" xmlns:ns2="314a1485-472e-4699-96c1-b1def6b0e926" xmlns:ns3="eccc766d-9bc6-4546-b258-8a7503e4267e" targetNamespace="http://schemas.microsoft.com/office/2006/metadata/properties" ma:root="true" ma:fieldsID="2738a888b89457f791154ddd921f171d" ns2:_="" ns3:_="">
    <xsd:import namespace="314a1485-472e-4699-96c1-b1def6b0e926"/>
    <xsd:import namespace="eccc766d-9bc6-4546-b258-8a7503e426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4a1485-472e-4699-96c1-b1def6b0e9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721859b-e1fc-41cb-b60d-00020be805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cc766d-9bc6-4546-b258-8a7503e4267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ec95c99-369c-4eb2-894d-67b5e6bcd228}" ma:internalName="TaxCatchAll" ma:showField="CatchAllData" ma:web="eccc766d-9bc6-4546-b258-8a7503e426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0E1B85-1389-4D1F-90E6-674771835847}">
  <ds:schemaRefs>
    <ds:schemaRef ds:uri="http://schemas.microsoft.com/office/2006/metadata/properties"/>
    <ds:schemaRef ds:uri="http://schemas.microsoft.com/office/infopath/2007/PartnerControls"/>
    <ds:schemaRef ds:uri="314a1485-472e-4699-96c1-b1def6b0e926"/>
    <ds:schemaRef ds:uri="eccc766d-9bc6-4546-b258-8a7503e4267e"/>
  </ds:schemaRefs>
</ds:datastoreItem>
</file>

<file path=customXml/itemProps2.xml><?xml version="1.0" encoding="utf-8"?>
<ds:datastoreItem xmlns:ds="http://schemas.openxmlformats.org/officeDocument/2006/customXml" ds:itemID="{9AAB5452-ADD8-426F-860F-CFBAADB78E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46B2C0-05CF-4EE7-94B9-71623F976D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4a1485-472e-4699-96c1-b1def6b0e926"/>
    <ds:schemaRef ds:uri="eccc766d-9bc6-4546-b258-8a7503e426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107</Words>
  <Application>Microsoft Office PowerPoint</Application>
  <PresentationFormat>Widescreen</PresentationFormat>
  <Paragraphs>47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Constantia</vt:lpstr>
      <vt:lpstr>Garamond</vt:lpstr>
      <vt:lpstr>Trebuchet MS</vt:lpstr>
      <vt:lpstr>Office Theme</vt:lpstr>
      <vt:lpstr>1_Office Theme</vt:lpstr>
      <vt:lpstr>Project Title</vt:lpstr>
      <vt:lpstr>Overview What will be accomplished and how?</vt:lpstr>
      <vt:lpstr>Gap(s) Addressed?</vt:lpstr>
      <vt:lpstr>End State  What are the intended outcomes?</vt:lpstr>
      <vt:lpstr>Budget  How will funds be spent?</vt:lpstr>
      <vt:lpstr>Ongoing Costs  How will the capability be sustained?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Anicia Goulbourne</dc:creator>
  <cp:lastModifiedBy>Julie Gall</cp:lastModifiedBy>
  <cp:revision>141</cp:revision>
  <dcterms:created xsi:type="dcterms:W3CDTF">2021-08-20T18:26:14Z</dcterms:created>
  <dcterms:modified xsi:type="dcterms:W3CDTF">2024-09-11T19:40:43Z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0x01010041A8C77568CE164994F9B4266C5F7B6F</vt:lpwstr>
  </property>
  <property fmtid="{D5CDD505-2E9C-101B-9397-08002B2CF9AE}" pid="3" name="Order">
    <vt:r8>10600</vt:r8>
  </property>
  <property fmtid="{D5CDD505-2E9C-101B-9397-08002B2CF9AE}" pid="4" name="MediaServiceImageTags">
    <vt:lpwstr/>
  </property>
</Properties>
</file>